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Action1.xml" ContentType="application/vnd.ms-office.inkAction+xml"/>
  <Override PartName="/ppt/tags/tag1.xml" ContentType="application/vnd.openxmlformats-officedocument.presentationml.tags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tags/tag2.xml" ContentType="application/vnd.openxmlformats-officedocument.presentationml.tags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ppt/ink/inkAction14.xml" ContentType="application/vnd.ms-office.inkAction+xml"/>
  <Override PartName="/ppt/ink/inkAction15.xml" ContentType="application/vnd.ms-office.inkAction+xml"/>
  <Override PartName="/ppt/ink/inkAction16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9"/>
  </p:notesMasterIdLst>
  <p:sldIdLst>
    <p:sldId id="494" r:id="rId2"/>
    <p:sldId id="351" r:id="rId3"/>
    <p:sldId id="429" r:id="rId4"/>
    <p:sldId id="388" r:id="rId5"/>
    <p:sldId id="352" r:id="rId6"/>
    <p:sldId id="430" r:id="rId7"/>
    <p:sldId id="493" r:id="rId8"/>
    <p:sldId id="353" r:id="rId9"/>
    <p:sldId id="354" r:id="rId10"/>
    <p:sldId id="355" r:id="rId11"/>
    <p:sldId id="356" r:id="rId12"/>
    <p:sldId id="477" r:id="rId13"/>
    <p:sldId id="478" r:id="rId14"/>
    <p:sldId id="486" r:id="rId15"/>
    <p:sldId id="487" r:id="rId16"/>
    <p:sldId id="488" r:id="rId17"/>
    <p:sldId id="489" r:id="rId18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CC"/>
    <a:srgbClr val="DDDDDD"/>
    <a:srgbClr val="009900"/>
    <a:srgbClr val="66FF33"/>
    <a:srgbClr val="0000FF"/>
    <a:srgbClr val="800000"/>
    <a:srgbClr val="990000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683" autoAdjust="0"/>
  </p:normalViewPr>
  <p:slideViewPr>
    <p:cSldViewPr>
      <p:cViewPr varScale="1">
        <p:scale>
          <a:sx n="93" d="100"/>
          <a:sy n="93" d="100"/>
        </p:scale>
        <p:origin x="90" y="3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56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00:41.0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9568">
    <iact:property name="dataType"/>
    <iact:actionData xml:id="d0">
      <inkml:trace xmlns:inkml="http://www.w3.org/2003/InkML" xml:id="stk0" contextRef="#ctx0" brushRef="#br0">7611 3088 0,'0'0'7,"0"0"2,0 0 0,0 0 1,0 0-1,49-16 1,22 16 0,45-9-1,33-7 1,24 8 0,22-9 2,12-8-3,4 9-1,0-1 1,-21-8 1,-8 9 0,-25 7-1,-16 1 1,-9 0-1,5 16 1,8-8 0,20 0-1,17 0 1,8 0-1,5 0 1,-1 8-1,-7-8 1,-10 9 0,-7 7-1,-4-8 1,3 17-1</inkml:trace>
    </iact:actionData>
  </iact:action>
  <iact:action type="add" startTime="46587">
    <iact:property name="dataType"/>
    <iact:actionData xml:id="d1">
      <inkml:trace xmlns:inkml="http://www.w3.org/2003/InkML" xml:id="stk1" contextRef="#ctx0" brushRef="#br0">16295 2020 0,'0'0'1,"0"0"0,0 0 9,-41 99-1,28-8 1,9 25 0,12 25 0,13 8-1,12-16 1,9-9 0,7-8-1,1-33 1,0-34-1,-9-24 1,-12-17-1,4-32 1,8-51 0,-8-41-1,-16-33 0</inkml:trace>
    </iact:actionData>
  </iact:action>
  <iact:action type="add" startTime="46801">
    <iact:property name="dataType"/>
    <iact:actionData xml:id="d2">
      <inkml:trace xmlns:inkml="http://www.w3.org/2003/InkML" xml:id="stk2" contextRef="#ctx0" brushRef="#br0">16481 1879 0,'0'0'8,"0"0"2,0 0 0,0 0-1,0 0 1,66 17-1,-4-9 1,30 25 0,27 9-1,18 7 1,4 9-1,-13-8 1,-20 0-1,-26-1 1,-16 1-1,-16 0 1,-17 8-1,-12 0 1,-13 0 0,-16-9-1,-21 18 1,-33 7-1,-29 1 1,-17-9-1,1-17 1,-1 9-1,9-8 1,8-8-1,8-9 1</inkml:trace>
    </iact:actionData>
  </iact:action>
  <iact:action type="add" startTime="49168">
    <iact:property name="dataType"/>
    <iact:actionData xml:id="d3">
      <inkml:trace xmlns:inkml="http://www.w3.org/2003/InkML" xml:id="stk3" contextRef="#ctx0" brushRef="#br0">21512 1796 0,'0'0'8,"0"0"0,-25 83 2,9 17 0,-5 49-1,1 25 2,3 8-3,0-17 3,9-40-2,8-34 1,0-25 0,4-16-1,-4-9 0,0-16 1,0-17 0,-4 0-1,4-8 1,0 0-1,-21-91 1,13 0-1,0-16 1</inkml:trace>
    </iact:actionData>
  </iact:action>
  <iact:action type="add" startTime="49415">
    <iact:property name="dataType"/>
    <iact:actionData xml:id="d4">
      <inkml:trace xmlns:inkml="http://www.w3.org/2003/InkML" xml:id="stk4" contextRef="#ctx0" brushRef="#br0">21487 1838 0,'0'0'8,"0"0"3,0 0-2,46-8 0,-13 8 2,25 16-2,21 17 0,16 25 1,12 25 0,1 16-1,-5-16 0,-8-8 1,-8-9 0,-25-16-1,-12-1 1,-13-7-1,-20-1 1,-17-8-1,-25 25 1,-41 8 0,-42 9-1,-20-9 1,0-16-1,8-17 1,12-8-1,13-9 1,21-7-1,20-9 1,8 0-1</inkml:trace>
    </iact:actionData>
  </iact:action>
  <iact:action type="add" startTime="49883">
    <iact:property name="dataType"/>
    <iact:actionData xml:id="d5">
      <inkml:trace xmlns:inkml="http://www.w3.org/2003/InkML" xml:id="stk5" contextRef="#ctx0" brushRef="#br0">22952 1308 0,'0'0'6,"0"0"4,-41 74 0,-9 34-2,-24 58 3,-9 49-1,12-25-1</inkml:trace>
    </iact:actionData>
  </iact:action>
  <iact:action type="add" startTime="60058">
    <iact:property name="dataType"/>
    <iact:actionData xml:id="d6">
      <inkml:trace xmlns:inkml="http://www.w3.org/2003/InkML" xml:id="stk6" contextRef="#ctx0" brushRef="#br0">15079 1498 0,'0'0'1,"0"0"3,0 0 6,0 0-1,0 0 1,0 0-1,8 67 1,-4-9 0,-8 33 0,-8 41-1,-9 34 1,-4 32 0,4-7-1,9-17 0,4-33 1,12-25 0,8-9 0,1-16-1,3-8 1,5-17-1,-9-24 1,5-9-1,3-8 1,5-9-1,4-7 1,9-9-1,-5 0 0,12 0 2,17 0-2,21-9 0,16-7 1,5-1 0,-5 9-1</inkml:trace>
    </iact:actionData>
  </iact:action>
  <iact:action type="add" startTime="60628">
    <iact:property name="dataType"/>
    <iact:actionData xml:id="d7">
      <inkml:trace xmlns:inkml="http://www.w3.org/2003/InkML" xml:id="stk7" contextRef="#ctx0" brushRef="#br0">16336 1283 0,'0'0'6,"0"0"3,0 0 1,0 0 0,-70 149-1,-4 66 1,-17 75-1,0 25 1,45-58 0,34-50 0,28-25-1,34-17 0,8-7 1,0-26 0,0-32-1,4-26 1,0-24-1,20-9 1,10-24-1,23-34 1,26-41-1</inkml:trace>
    </iact:actionData>
  </iact:action>
  <iact:action type="add" startTime="60998">
    <iact:property name="dataType"/>
    <iact:actionData xml:id="d8">
      <inkml:trace xmlns:inkml="http://www.w3.org/2003/InkML" xml:id="stk8" contextRef="#ctx0" brushRef="#br0">18302 1217 0,'0'0'7,"0"0"2,0 0 1,0 0-1,20 107 1,9 34-1,13 50 2,16 41-2,-9-9 0,-16-24 1,-12-25-1,-17-25 1,-16 0 0,-9-8-1,-12-1 1,-21 1-1,-8-17 0,0-24 1,4-17 0,13-34 0,16-7-2,25-42 2,4 0 0</inkml:trace>
    </iact:actionData>
  </iact:action>
  <iact:action type="add" startTime="61427">
    <iact:property name="dataType"/>
    <iact:actionData xml:id="d9">
      <inkml:trace xmlns:inkml="http://www.w3.org/2003/InkML" xml:id="stk9" contextRef="#ctx0" brushRef="#br0">19108 2219 0,'0'0'5,"0"0"5,0 0-1,0 0 1,0 0-1,0 0 1,0 0-1,0 0 1,96 0 0,3 0-1,29-9 0,21 9 2,-4-8-2,-4 8 0,-13-8 1,-16 0 0,-21-1-1,-17 1 1,-12-8-1,-12 7 1,-13-7-1,-8-9 1</inkml:trace>
    </iact:actionData>
  </iact:action>
  <iact:action type="add" startTime="61749">
    <iact:property name="dataType"/>
    <iact:actionData xml:id="d10">
      <inkml:trace xmlns:inkml="http://www.w3.org/2003/InkML" xml:id="stk10" contextRef="#ctx0" brushRef="#br0">19071 2691 0,'0'0'7,"0"0"2,0 0 1,0 0-1,42 33 1,32-25-1,50 0 1,54-16-1,41-17 2,5-16-2,-21-17 0,-55 8 0</inkml:trace>
    </iact:actionData>
  </iact:action>
  <iact:action type="add" startTime="62061">
    <iact:property name="dataType"/>
    <iact:actionData xml:id="d11">
      <inkml:trace xmlns:inkml="http://www.w3.org/2003/InkML" xml:id="stk11" contextRef="#ctx0" brushRef="#br0">20763 1175 0,'0'0'7,"0"0"4,0 0-3,0 0 1,5 100 1,-10 32 0,-11 75-1,-9 50 2,-8 8-2,-8-33 0,12-33 1,-9-42-1,9-33 1,5-25 0,7-24-1,9-17 0,4-8 2,8-17-2,12 8 1,17 1-1,25-9 1,25-8-1,29-25 1,45-9-1</inkml:trace>
    </iact:actionData>
  </iact:action>
  <iact:action type="add" startTime="62527">
    <iact:property name="dataType"/>
    <iact:actionData xml:id="d12">
      <inkml:trace xmlns:inkml="http://www.w3.org/2003/InkML" xml:id="stk12" contextRef="#ctx0" brushRef="#br0">22079 877 0,'0'0'7,"0"0"2,0 0 1,0 0-1,-74 67 1,-30 65 0,-49 92 0,-17 49-1,38-16 0,33-17 1,24-8-1,21-17 1,26-16-1,15-26 1,21-15 0,21-17-1,33-1 1,50 9-1,45-33 1,71-16-1,45-26 1</inkml:trace>
    </iact:actionData>
  </iact:action>
  <iact:action type="add" startTime="62974">
    <iact:property name="dataType"/>
    <iact:actionData xml:id="d13">
      <inkml:trace xmlns:inkml="http://www.w3.org/2003/InkML" xml:id="stk13" contextRef="#ctx0" brushRef="#br0">24082 910 0,'0'0'6,"0"0"4,0 0-1,0 0 0,0 0 1,12 108-1,5 83 1,-1 90 0,-12 42 1,-16 8-2,-30-24 0,-20-26 0,-41-32 0,-29-26 1,-17-41 0,8-24-1,21-51 1,8-24-1,5-41 1</inkml:trace>
    </iact:actionData>
  </iact:action>
  <iact:action type="add" startTime="96698">
    <iact:property name="dataType"/>
    <iact:actionData xml:id="d14">
      <inkml:trace xmlns:inkml="http://www.w3.org/2003/InkML" xml:id="stk14" contextRef="#ctx0" brushRef="#br0">21794 3742 0,'0'0'3,"0"0"-2,0 0 9,0 0 0,49 0 0,-20 0-1,13 0 1,7 0-1,22-8 1,20 8-1,16-8 1,-3-9 0,-1 9 17,-20 8-27,8 0 2,-4 8 8,8 9-1,-4-9 1,-17 0-1,-16 1 1,-21-9 0,-12 0 0,-8 0 0,-9 8-1,-8-8 1,0 0 0,0 0-1,0 0 1,0 0-1,-128 0 1,62 0-1,-38 0 2,-28-8-2,-25 8 1,8-17-1,29 9 0,20-9 2,18 17-2,15-8 1,18 8-1,12 0 0,8 0 1,8 0-1,9 0 1,7 0 0,5 0-1,0 0 1,0 0-1,0 0 1,0 0 0,124 8 0,-16-8-1,33 9 1,12-9 0,0 0-1</inkml:trace>
    </iact:actionData>
  </iact:action>
  <iact:action type="add" startTime="98291">
    <iact:property name="dataType"/>
    <iact:actionData xml:id="d15">
      <inkml:trace xmlns:inkml="http://www.w3.org/2003/InkML" xml:id="stk15" contextRef="#ctx0" brushRef="#br0">16295 3163 0,'0'0'7,"0"0"2,0 0 1,0 0-1,0 0 1,-41 25 0,41-25-1,0 0 1,0 0 0,0 0-1,107 66 0,-36-50 1,7-7 0,9-1 0,8 0-1,9 1 1,12-9 0,8 0-1,0-9 1,-8 1-1,4-9 1,0 9-1,0-8 1,-5 7 0,-15 1-1,-13 0 1,-21-1 0,-12 9-1,-9-8 1,-8 8-1,-4-8 1,-4 8-1,-4-8 1,-8 8-1,-5 0 2,1 0-2,-5 0 0,-4 0 1,0 0-1,0 0 1,0 0 0,-4 0-1,0 0 1,0 0-1,0 0 1,0 0-1,0 0 1,-82 0 0,20 0 0,-9 0-1,-3 0 1,-1 0-1,5 8 1,4-8 0,4 8-1,-4 0 1,-9 1 0,-4-1 1,-3 0-3,3 1 1,5-1 1,7 0-1,9-8 1,9 0-1,7 0 1,5 0 1,4 0-1,0 0-2,0 0 2,0 0-1,0 0 1,4 0-1,4 0 0,-8 0 1,8 0 0,4 0-1,5 0 1,3 0-1,1 0 0,4 0 1,-1 0-1,5 0 1,-4 0 0,4 0-1,0 0 1,0 0-1,-1 0 1,1 0-1,4 0 1,0 0-1,0 0 1,0 0-1,0 0 1,0 0-1,104 17 1,-38-1 0,25 1-1,17-1 1,7 1-1,-19-9 1,-10-8 0,-11 8-2,-5 1 3,1 7-2,-5-7 0,0 7 1,-12-8 0,-9 1 0,-12-9-1,-8 8 1,-8-8-1,-5 8 0,-4-8 1,-3 0-1,-1 0 0,-4 0 1,0 0 0,0 0-1,0 0 0,0 0 0,-91-8 2,20 8-1,-28 0-1,-21 8 1,-4 1-1,4-9 0,17 8 1,-1 0-1,1 0 1,3 9 0,18 0-1,3-9 1,25 0-1,17 0 1,12-8-1,4 9 1,9-9-1,4 0 1,4 0 0,4 0-1,0 0 0,0 0 1,198-75 0</inkml:trace>
    </iact:actionData>
  </iact:action>
  <iact:action type="add" startTime="146989">
    <iact:property name="dataType"/>
    <iact:actionData xml:id="d16">
      <inkml:trace xmlns:inkml="http://www.w3.org/2003/InkML" xml:id="stk16" contextRef="#ctx0" brushRef="#br0">18657 11199 0,'0'0'2,"0"0"1,0 0 12,0 0-11,0 0 6,0 0-1,58-12 1,-33 3-1,8 1 1,9 0 0,11 0 0,18-1-1,-1 5 1,5 0-1,-5 0 1,-12 4 0,-8 0-1,-5 0 0,1 0 2,11-4-2</inkml:trace>
    </iact:actionData>
  </iact:action>
  <iact:action type="add" startTime="147613">
    <iact:property name="dataType"/>
    <iact:actionData xml:id="d17">
      <inkml:trace xmlns:inkml="http://www.w3.org/2003/InkML" xml:id="stk17" contextRef="#ctx0" brushRef="#br0">20238 11220 0,'0'0'8,"0"0"1,0 0 0,0 0 1,0 0 0,0 0-1,50 12 1,3-4 0,30 1-1,12-5 1,5-4-1,-18 0 1,-7 0 1,-13 0-1,-4 4-2,-4 0 2,-1 0-1,-7-8 1,8-12-1</inkml:trace>
    </iact:actionData>
  </iact:action>
  <iact:action type="add" startTime="157266">
    <iact:property name="dataType"/>
    <iact:actionData xml:id="d18">
      <inkml:trace xmlns:inkml="http://www.w3.org/2003/InkML" xml:id="stk18" contextRef="#ctx0" brushRef="#br0">8616 11228 0,'0'0'2,"0"0"2,0 0 5,0 0 0,0 0 0,0 0 1,0 0 0,0 0 0,0 0 1,0 0-2,50 41 1,-25-36-1,4-1 1,-5 0 0,9-4 0,-4 4-1,0 0 1,5 0 0,-1 0-1,0 1 1,0 3 0,4 0-1,0 0 1,1-3 0,3-1 0,-4 0-1,0-4 0,5 0 1,-1-4-1,0 0 2,-3-1-2,-5 1 1,0 0 0,-4 4-1,0 0 1,0 0-2,0 0 3,-4 4-2,-1 0 1,5 1 0,0 3-1,0 0 1,0 0 0,4 1-1,0-1 1,1 0 0,-1-4-1,4-4 0,-4 0 1,8-4-1,5 0 1,-1 0 0,1 0-1,-1 0 1,-3 4-1,-1 0 1,5 4 0,-9 0 0,13 4-1,3 1 2,1-1-3,4-4 2,-4-4 0,4-4-1,-4-4 1,-1-1 0,1 1 0,-13 0-1,-3 4 0,-5-1 1,-4 5-1,-4 0 1,-1 5 0,1-1-1,4 0 0,4 0 1,13 0-1,8 0 1</inkml:trace>
    </iact:actionData>
  </iact:action>
  <iact:action type="add" startTime="162523">
    <iact:property name="dataType"/>
    <iact:actionData xml:id="d19">
      <inkml:trace xmlns:inkml="http://www.w3.org/2003/InkML" xml:id="stk19" contextRef="#ctx0" brushRef="#br0">18902 11033 0,'0'0'2,"0"0"1,0 0 8,0 0-4,0 0 3,0 0-1,-42-4 1,34 0 0,0-4-1,-5-13 1,-3-20 0,3-21-1,9-17 0,4-12 1,0 0 0,0 4 0,0 8-1,4 1 1,13-1-1,12-4 0,8 4 1,0 9 0,-4 12 0,-4 17-1,-4 12 1,-4 12-1,-5 5 0,1 3 1,-5 5-1,1 4 2,-1 0-2,1 0 0,3 4 1,5 5 0,4-1 0,8 4-1,12 5 1,-8 4 0,9 4-1,-5-1 1,-3-3-1,-5 4 1,0 0 0,-4 4-1,0 4 1,-4 4-1,-9 9 1,-8 20-1,-12 25 1,-8 25-1,-5 16 2,1-16-2,3-29 0,5-20 1,-4-18-1,-1-16 1,-12-8 0,-12-17-2</inkml:trace>
    </iact:actionData>
  </iact:action>
  <iact:action type="add" startTime="163492">
    <iact:property name="dataType"/>
    <iact:actionData xml:id="d20">
      <inkml:trace xmlns:inkml="http://www.w3.org/2003/InkML" xml:id="stk20" contextRef="#ctx0" brushRef="#br0">20085 10868 0,'0'0'7,"0"0"2,0 0 1,0 0-1,0 0 0,29-71 2,-4 26-2,8-9 0,0 0 1,-4 5 0,-9 7-1,-3 13 0,-5 8 1,-3 5-1,3-1 1,-12 5-1,4 4 1,0-1-1,1-3 0,-1 4 2,0-1-1,-4 1-2,0 0 2,0 0-1,4-1 1,0 1-1,0-4 2,5-1-2,7-3 0,5-5 1,8-4-1,4 0 1,4 5-1,9 3 1,3 5-1,9 7 1,8 5 0,9 5-1,-1 3 1,1 8-1,-9 5 1,-4 4-1,-4 8 1,-8 8-1,-5 9 1,-12 0-1,-8-1 1,-8-3-1,-5-5 1,-4-3 0,-4-5-1,-4 0 1,-4 8-1,-8 13 0,-9 8 1,-8 9 0,-12-1-1,-9-4 1,-12-4-1,-8-8 1,-1-12-1,5-18 1,8-24-1,-16-24 1,-42-67-1,-37-83 1,-46-79-1</inkml:trace>
    </iact:actionData>
  </iact:action>
  <iact:action type="add" startTime="165620">
    <iact:property name="dataType"/>
    <iact:actionData xml:id="d21">
      <inkml:trace xmlns:inkml="http://www.w3.org/2003/InkML" xml:id="stk21" contextRef="#ctx0" brushRef="#br0">7706 11178 0,'0'0'7,"0"0"2,0 0 0,0 0 1,0 0-1,0 0 1,50 21-1,-9-17 1,17 0-1,12 0 1,1-4 0,-1 5-1,-4-1 1,-4 0 1,0 4-2,9-4 0,11-4 1,13-4 0,17-8-1,4-5 1,-13 1-2</inkml:trace>
    </iact:actionData>
  </iact:action>
  <iact:action type="add" startTime="188644">
    <iact:property name="dataType"/>
    <iact:actionData xml:id="d22">
      <inkml:trace xmlns:inkml="http://www.w3.org/2003/InkML" xml:id="stk22" contextRef="#ctx0" brushRef="#br0">8372 12690 0,'0'0'2,"0"0"1,0 0 5,0 0 2,0 0 0,0 0-1,0 0 1,74 33-1,1-33 1,24-4-1,9-1 1,-13 5 0,-16 0 15,-9 0-25</inkml:trace>
    </iact:actionData>
  </iact:action>
  <iact:action type="add" startTime="189200">
    <iact:property name="dataType"/>
    <iact:actionData xml:id="d23">
      <inkml:trace xmlns:inkml="http://www.w3.org/2003/InkML" xml:id="stk23" contextRef="#ctx0" brushRef="#br0">9828 12640 0,'0'0'7,"0"0"2,0 0 0,0 0 1,0 0 0,0 0-1,0 0 1,0 0-1,0 0 1,0 0 0,75 41-1,-26-41 1,14 0 0,-6 0-1,14 4 2,3 9-3,9 3 3,0 1-2,-5-9 1,-7-8-1,3-8 1,21-17-2,21-16 2</inkml:trace>
    </iact:actionData>
  </iact:action>
  <iact:action type="add" startTime="199817">
    <iact:property name="dataType"/>
    <iact:actionData xml:id="d24">
      <inkml:trace xmlns:inkml="http://www.w3.org/2003/InkML" xml:id="stk24" contextRef="#ctx0" brushRef="#br0">8393 12574 0,'0'0'2,"0"0"1,0 0 6,0 0 0,0 0 1,-13-79-1,30-8 1,12-37-1</inkml:trace>
    </iact:actionData>
  </iact:action>
  <iact:action type="add" startTime="202500">
    <iact:property name="dataType"/>
    <iact:actionData xml:id="d25">
      <inkml:trace xmlns:inkml="http://www.w3.org/2003/InkML" xml:id="stk25" contextRef="#ctx0" brushRef="#br0">11843 13940 0,'0'0'8,"0"0"0,0 0 2,0 0-1,0 0 1,0 0-1,0 0 1,50-17 0,-17 9-1,8 0 1,9 4 0,4 0 0,0 4-1,-1 0 0,1 0 2,0 0-2,-4-5 2,-1 1 0,5 0-2,4 0-1,0 0 1,8 4 0,9 0 0,3 4 0,1 0 1,-5 0 0,-8 0-1,1-4 0,3 0 1,13 0 0,8 0-1,4 5 1,0-1-1,-12 0 1,-5 0 0,-11-4-1,-1 0 1,12-4-1,13-4 1,5 3 0,-1 5-1,-8 0 1,-9 0-1,-7 0 0,3-4 1,9 0 0,16 0 0,9 4 0,3 4 0,1 9-1,0-1 0,12 5 1,12-1-1,22 1 1,15-1-1</inkml:trace>
    </iact:actionData>
  </iact:action>
  <iact:action type="add" startTime="207275">
    <iact:property name="dataType"/>
    <iact:actionData xml:id="d26">
      <inkml:trace xmlns:inkml="http://www.w3.org/2003/InkML" xml:id="stk26" contextRef="#ctx0" brushRef="#br0">19808 14002 0,'0'0'1,"0"0"2,0 0 7,0 0-1,0 0 0,66 21 1,-16-21 0,7 0-1,10-4 1,3-1-1,9-3 1,20 0 0,13 0 0,-1 3-1,-11 1 0,-18 4 1,-15 0-1,-1 0 2,21 0-2,24 0 0,9 0 1,-4 4-1,-21 1 1,-16-1 0,-13 4 0,0-4-1,17 4 0,16 1 1,13-1-1,-4-4 2,-9 0-2,-12 0 1,0 1-1,16-1 1,9 0-1,12-4 1,-8 0 0,-17 0-1,-16 0 1,-5 4-1,5 4 1,12-4-1,13 1 1,4-1-1,-13-4 1,-12 0 0,-9 4-1,1 0 1,8 0-1,4 0 1,8 0 0,1 1-1,-5-5 1,-8 4 0,-9 0-1,-3 0 0,-1-8 1,9-13-1</inkml:trace>
    </iact:actionData>
  </iact:action>
  <iact:action type="add" startTime="276364">
    <iact:property name="dataType"/>
    <iact:actionData xml:id="d27">
      <inkml:trace xmlns:inkml="http://www.w3.org/2003/InkML" xml:id="stk27" contextRef="#ctx0" brushRef="#br0">13933 15261 0,'0'0'2,"0"0"1,0 0 7,0 0-2,0 0 2,0 78-1,16-7 1,21 57-1,13 54 2,8 34-3,0 28 2,-13-16 0,-11-34 0,-18-37-1,-8-49 0,-4-33 1,1-30 0,-1-12 0,4-12-1,4-9 1,5-12-1,24-24 1,46-55 0,50-87-1,16-74 1,-17-8-1,-11 12 1,-18 29 0,-3 25-1,-1 12 1,-12 17-1,-12 8 0,-13 8 1</inkml:trace>
    </iact:actionData>
  </iact:action>
  <iact:action type="add" startTime="276866">
    <iact:property name="dataType"/>
    <iact:actionData xml:id="d28">
      <inkml:trace xmlns:inkml="http://www.w3.org/2003/InkML" xml:id="stk28" contextRef="#ctx0" brushRef="#br0">13862 15952 0,'0'0'7,"0"0"3,0 0 0,0 0-1,66-4 0,50-8 1,71-13 0,48-13 0,5-15-1,-25-5 1,-33-9-1,-28-7 1</inkml:trace>
    </iact:actionData>
  </iact:action>
  <iact:action type="add" startTime="278557">
    <iact:property name="dataType"/>
    <iact:actionData xml:id="d29">
      <inkml:trace xmlns:inkml="http://www.w3.org/2003/InkML" xml:id="stk29" contextRef="#ctx0" brushRef="#br0">15877 15820 0,'0'0'7,"0"0"2,0 45 2,4-3-3,9 28 2,16 38 0,16 32 0,9 9-1,-9-16 5,-16-38-7,-12-33 1,0-29 1,-1-16 1,5-13 0,8-12-1,12-21 1,9-17 0,4-16 0,3-4-1,-7 4 1,-4 4-1,-9 8 1,-8 9-1,-8 12 0,-5 8 1,-4 5 0,-3 7-1,-5 5 1,0 4 0,0 4-1,9 13 1,11 16-1,14 12 1,3-3-1,-4-13 1,-4-13-1,0-7 1,5-13-1,15-25 1,22-54 0,28-79-1,13-78 1,-4-41-1,12-42 1,-8-38-1</inkml:trace>
    </iact:actionData>
  </iact:action>
  <iact:action type="add" startTime="280790">
    <iact:property name="dataType"/>
    <iact:actionData xml:id="d30">
      <inkml:trace xmlns:inkml="http://www.w3.org/2003/InkML" xml:id="stk30" contextRef="#ctx0" brushRef="#br0">18670 11654 0,'0'0'7,"0"0"2,0 0 0,0 0 1,0 0-1,0 0 1,0 0-1,0 0 1,0 0-1,0 0 1,0 0-1,0 0 0,0 0 1,0 0 0,0 0-1,0 0 1,0 0-1,0 0 1,0 0 0,0 0-1,54-20 1,-13 7-1,21-7 1,17-1 0,12 0-1,4 5 1,0 3 2,-4 1-5,-12 4 3,-13 3-1,-12 1 0,-13 4 1,-12 0-1,-8 0 1,-5 0-1,5-8 1,12-21-1</inkml:trace>
    </iact:actionData>
  </iact:action>
  <iact:action type="add" startTime="281577">
    <iact:property name="dataType"/>
    <iact:actionData xml:id="d31">
      <inkml:trace xmlns:inkml="http://www.w3.org/2003/InkML" xml:id="stk31" contextRef="#ctx0" brushRef="#br0">20234 11584 0,'0'0'5,"0"0"5,0 0 0,0 0-1,0 0 0,0 0 1,0 0-1,0 0 1,0 0 0,0 0-1,54 8 1,-21-8-1,20 5 1,30 3-1,21 8 1,12 1 1,-1-1-3,1-3 2,8-1-1,9-3 1,-1-1-1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24842">
    <iact:property name="dataType"/>
    <iact:actionData xml:id="d0">
      <inkml:trace xmlns:inkml="http://www.w3.org/2003/InkML" xml:id="stk0" contextRef="#ctx0" brushRef="#br0">18595 8164 0,'0'0'3,"0"0"-2,0 0 9,0 0 0,0 0-2,0 0 2,0 0 0,0 0-1,42-12 1,-26 12 0,9 0 0,8-4-2,25 0 2,41 4 0,26 4 0,53 8-1,33 5 1,-5-5-1,-7 0 1,-17-3 0,-29-5-1,-8 0 1,-4 0-1,-26-4 1,-19 4-1,-43-4 1,-15 0-1,-14 0 1</inkml:trace>
    </iact:actionData>
  </iact:action>
  <iact:action type="add" startTime="26096">
    <iact:property name="dataType"/>
    <iact:actionData xml:id="d1">
      <inkml:trace xmlns:inkml="http://www.w3.org/2003/InkML" xml:id="stk1" contextRef="#ctx0" brushRef="#br0">5021 10433 0,'0'0'6,"0"0"4,0 0 3,0 0-7,0 0 3,41 0 1,-12 0-1,4 0 1,9 0-1,-1 0 0,0 0 1,5 0 0,3 4-1,5 5 1,12 3-1,13 5 2,12-1-1,4 1-2,-4-5 2,-12-4-1,-9 1 0,-4-1 1,-8 0-1,-4 5 2,0-1-2,-4-4 0,3-4 1,14-4-1</inkml:trace>
    </iact:actionData>
  </iact:action>
  <iact:action type="add" startTime="27077">
    <iact:property name="dataType"/>
    <iact:actionData xml:id="d2">
      <inkml:trace xmlns:inkml="http://www.w3.org/2003/InkML" xml:id="stk2" contextRef="#ctx0" brushRef="#br0">7276 10611 0,'0'0'7,"0"0"2,0 0 3,0 0-6,0 0 4,0 0 0,41-8-1,-24 4 1,7 0-1,5-1 1,9-3-1,-5 4 0,8 0 1,5 4 0,11 4-1,18 0 0,20 0 2,4 0-2,-3-4 0,-5 0 1,-13 5 0,-3-1-1,-5 0 0,9 0 1,-1-4-1,13-4 1,4 0-1,1 0 1,-18-1-1,-3 5 0,-13 0 1,0 5 0,-4-1 0,4 0-1,0 0 1,4-4-1,4 0 0,5 0 1,3-4-1,-7 4 1,-5 0 0,0 4-1,0 0 1,9 0-1,3-4 1,5 0-1,4-4 1,-4 0-1,-5 4 1,-7 0-1,-5 4 0,0 4 1,-4 1 0,4-5-1,13-4 0,29-13 2,7-7-2,1-18 1</inkml:trace>
    </iact:actionData>
  </iact:action>
  <iact:action type="add" startTime="28730">
    <iact:property name="dataType"/>
    <iact:actionData xml:id="d3">
      <inkml:trace xmlns:inkml="http://www.w3.org/2003/InkML" xml:id="stk3" contextRef="#ctx0" brushRef="#br0">5348 8972 0,'0'0'5,"0"0"5,0 0-1,0 0 0,-42-13 1,38 9-1,4 0 0,0 0 1,0 4 0,0 0 0,0 0-1,0 0 1,0 0-1,0 0 0,83-4 1,-29 8 0,28 4-1,26 4 0,12 5 1,-8 0 1,-17 3-2,-12 5 0,-9 12 1,-4 9 0,1 16-1,3 8 1,9 9-1,8 0 1,0-5 0,-8-7-1,-17-1 0,-16-4 1,-13 0 0,-8 0-1,-9 0 1,-7-4-1,-5-4 1,-8-4 0,0-1-1,-12 1 1,-9 4-1,-24 12 1,-22 4-1,-20-3 1,-8-5 0,13-13-1,7-11 2,9-5-3,-4-8 2,-5-9-1,-8-16 0,-12-16 1,-12-17 0,-18-25-1,-11-21 2,-9-12-2,0-17 0,13-8 0,20 0 1,21 9-1,21 16 1,16 12 0,17 0-1,20-3 1,30-18 0,40-36 0,63-38-1,50-9 1,41 14 0,24 16-1,-11 45 1,-5 33-1,-17 34 1,1 20-1</inkml:trace>
    </iact:actionData>
  </iact:action>
  <iact:action type="add" startTime="66951">
    <iact:property name="dataType"/>
    <iact:actionData xml:id="d4">
      <inkml:trace xmlns:inkml="http://www.w3.org/2003/InkML" xml:id="stk4" contextRef="#ctx0" brushRef="#br0">9986 11236 0,'0'0'3,"0"0"-2,0 0 9,0 0-2,0 0 1,0 0 1,45 13 0,-16-9-1,8 0 1,1 0 0,3 0 0,0 0-1,1 1 1,-1-1 0,0 0-1,1 0 1,3 0 0,9 0-1,4 0 1,8 1 0,5-5-1,-1 0 0,-4 0 1,-4 0-1,-4 0 1,-8 0-1,-9 0 1,-8 0-1,-8-5 0,-4 5 2,-5 0-3,-3 0 2,-1 0 0,-4 0-1,1 0 1,-1 0-1,-8-4 1,4 0-1,-4 0 1,0 4 0,0 0-1,0 0 1,-83-17 0,21 13-1,-8 0 1,4 0 0,12 0-1,8 0 1,9 0-1,4-1 0,4 1 1,0 0 0,4 0-1,0 4 1,1 0-1,3 0 1,4 0 0,5 0-1,-9 0 0,9 0 1,-1 0-1,1 0 1,4 0 0,4 0 0,-9 0 1,9 0-3,0 0 1,0 0 1,0 0 0,0 0-1,-1 0 0,5 0 1,0 0-1,0 0 1,0 0 0,0 0-1,0 0 1,0 0-1,120 33 1,-58-16-1,13-5 1,4-4 0,-1-3-1,1-5 1,-17 0-1,-4-9 1,-4-3-1</inkml:trace>
    </iact:actionData>
  </iact:action>
  <iact:action type="add" startTime="70104">
    <iact:property name="dataType"/>
    <iact:actionData xml:id="d5">
      <inkml:trace xmlns:inkml="http://www.w3.org/2003/InkML" xml:id="stk5" contextRef="#ctx0" brushRef="#br0">12787 5316 0,'0'0'2,"0"0"0,0 0 8,0 0 0,0 0-1,0 0 1,0 0 0,8-42-1,13 38 1,12 0 0,29 0-1,29-4 1,25-1-1,28 5 1,5 4-1,4 4 1,-4 0 0,-12 1-1,-21-1 0,-9 4 1,-24 4 0,-8-3-1,-9-1 0,-8 0 1,-5 5 0</inkml:trace>
    </iact:actionData>
  </iact:action>
  <iact:action type="add" startTime="76462">
    <iact:property name="dataType"/>
    <iact:actionData xml:id="d6">
      <inkml:trace xmlns:inkml="http://www.w3.org/2003/InkML" xml:id="stk6" contextRef="#ctx0" brushRef="#br0">6142 12565 0,'0'0'2,"0"0"1,0 0 5,0 0 2,0 0-1,0 0 1,0 0-1,0 0 1,0 0-1,0 0 1,0 0 0,-50-29-1,30 17 1,-9 0-1,-4-1 1,-1 1-1,1 3 1,-4 1 0,8 4-1,0 0 1,0 0-1,0 4 1,4 0-1,5 4 1,-9 0 0,8 4 0,0 1-1,1 3 1,3 5-1,1 3 0,3 1 2,1 4-2,4 4 0,-1 4 1,5 4 0,4-4-1,0 5 1,4-5 0,5 0-1,7 0 0,-3 0 1,7 0 0,5 0 0,4 0-1,8-4 1,5-8-1,11-4 1,9-17-1,21-17 1,41-33-1,46-37 1,29-33-1</inkml:trace>
    </iact:actionData>
  </iact:action>
  <iact:action type="add" startTime="79293">
    <iact:property name="dataType"/>
    <iact:actionData xml:id="d7">
      <inkml:trace xmlns:inkml="http://www.w3.org/2003/InkML" xml:id="stk7" contextRef="#ctx0" brushRef="#br0">6961 12044 0,'0'0'8,"0"0"3,0 0-4,0 0 2,0 0 1,0 0 0,0 0 0,0 0 0,-41 74-1,33-12 0,-5 29 1,-8 25 0,-3 21 0,-1 8-1,8-13 1,13-20-1,8-21 1,5-16 0,-1-21-1,0-13 1,-4-12-1,0-8 0,0-9 1,1-8 0,-5-4-1,0 0 0,45-145 1</inkml:trace>
    </iact:actionData>
  </iact:action>
  <iact:action type="add" startTime="79669">
    <iact:property name="dataType"/>
    <iact:actionData xml:id="d8">
      <inkml:trace xmlns:inkml="http://www.w3.org/2003/InkML" xml:id="stk8" contextRef="#ctx0" brushRef="#br0">6986 11837 0,'0'0'5,"0"0"4,0 0 0,0 0 1,0 0 0,0 0 1,62 53-1,-16-15-1,20 7 3,4 5-4,0 4 2,-3 0 1,-9-1 1,-13 1-3,-12-8-2,-12 4 4,-13-1-1,-16 13-1,-29 25 3,-42 29-4,-24 0 1,12-25 2,24-29-2,22-16 1,16-17-1</inkml:trace>
    </iact:actionData>
  </iact:action>
  <iact:action type="add" startTime="82870">
    <iact:property name="dataType"/>
    <iact:actionData xml:id="d9">
      <inkml:trace xmlns:inkml="http://www.w3.org/2003/InkML" xml:id="stk9" contextRef="#ctx0" brushRef="#br0">8355 12317 0,'0'0'6,"0"0"3,0 0 0,0 0 1,0 0 0,0 0 0,0 0-1,0 0 1,0 0 0,0 0-1,0 0 1,0 0-1,0 0 1,0 0-1,0 0 1,-41-37-1,20 37 1,-3 4-1,-10 4 3,-3 5-5,-4 3 3,4 5-1,4 4 1,4 4 0,4 4 0,4 8 0,5 9-1,3 4 1,5-5-1,8 1 1,8-4-1,9-1 1,12 1-1,8-9 1,8-8 0,9-17 0,33-28-1,79-59 0</inkml:trace>
    </iact:actionData>
  </iact:action>
  <iact:action type="add" startTime="85947">
    <iact:property name="dataType"/>
    <iact:actionData xml:id="d10">
      <inkml:trace xmlns:inkml="http://www.w3.org/2003/InkML" xml:id="stk10" contextRef="#ctx0" brushRef="#br0">9303 12379 0,'0'0'5,"0"0"-5,0 0 10,0 0-3,0 0 3,0 0 0,0 0-1,0 0 0,0 0 1,0 0-1,0 58 1,-4-21 0,-4 21-1,-5 17 0,1-1 1,3 1-1,5-9 1,4-8 0,4-4 0,5-4-1,7-5 1,5-4-1,12-3 1,8-9-1,9-9 1,4-7 0,0-9-1,-1-8 0,1 0 2,-8 0-2,-9-1 1,-4 1-1</inkml:trace>
    </iact:actionData>
  </iact:action>
  <iact:action type="add" startTime="86430">
    <iact:property name="dataType"/>
    <iact:actionData xml:id="d11">
      <inkml:trace xmlns:inkml="http://www.w3.org/2003/InkML" xml:id="stk11" contextRef="#ctx0" brushRef="#br0">9183 12180 0,'0'0'5,"0"0"5,0 0 0,54-4-1,20 0 1,38 0-1,12 0 1,-8 0 1,-17-1-1,-12 1-2,-17-4 1</inkml:trace>
    </iact:actionData>
  </iact:action>
  <iact:action type="add" startTime="86655">
    <iact:property name="dataType"/>
    <iact:actionData xml:id="d12">
      <inkml:trace xmlns:inkml="http://www.w3.org/2003/InkML" xml:id="stk12" contextRef="#ctx0" brushRef="#br0">9183 12727 0,'0'0'8,"0"0"1,0 0 2,0 0-1,62 16-2,21-16 2,37-8-1,25 0 1,12-5 0,4-11-2,0-10 2</inkml:trace>
    </iact:actionData>
  </iact:action>
  <iact:action type="remove" startTime="91545">
    <iact:property name="style" value="instant"/>
    <iact:actionData xml:id="d13" ref="#d3"/>
  </iact:action>
  <iact:action type="add" startTime="91465">
    <iact:property name="dataType" value="strokeEraser"/>
    <iact:actionData xml:id="d14">
      <inkml:trace xmlns:inkml="http://www.w3.org/2003/InkML" xml:id="stk13" contextRef="#ctx0" brushRef="#br1">17484 13485 0,'0'0'17,"0"0"-14,-66-17 2,33 13 5,-4 4-1,-9 4 1,-12 13 0,-24 16-1,-30 29 11,-16 38-18,4 32 6,24 17 0,38 0 2,33-16-1,29-17 1,25-5 0,33-3-1,33-9 2,17-24 0,20-13-3,8-12 2,9-17 0,4-17 0,-16-20 1,-1-17-1,0-20-1,1-17 1,3-16 0,-32-13-1,-34 0 1,-29-9-1,-24-3 1,-21-4-1,-21-17 1,-25-9-1,-28 22 1,-13 28-1,-13 25 1,-16 33-1,-8 25 1,-25 34-1,-12 36 1,32 26-1,34 11 0,37-7 1,29-21-1,24-29 2,14-17-3</inkml:trace>
    </iact:actionData>
  </iact:action>
  <iact:action type="remove" startTime="92821">
    <iact:property name="style" value="instant"/>
    <iact:actionData xml:id="d15" ref="#d1"/>
  </iact:action>
  <iact:action type="remove" startTime="92921">
    <iact:property name="style" value="instant"/>
    <iact:actionData xml:id="d16" ref="#d2"/>
  </iact:action>
  <iact:action type="add" startTime="92650">
    <iact:property name="dataType" value="strokeEraser"/>
    <iact:actionData xml:id="d17">
      <inkml:trace xmlns:inkml="http://www.w3.org/2003/InkML" xml:id="stk14" contextRef="#ctx0" brushRef="#br1">16508 15431 0,'0'0'9,"0"0"1,0 0 0,0 0 0,0 0 0,0 0-1,66 0 0,5-4 1,11-5 0,9 1 0,4 4-1,5-4 2,16-1-2,12-3 0,13 0 1,-5 3-1,-4 5 0,1 4 9,-5 4-10,0-4-4,-8 4 7,-16 1-3,-9 3 3,-4-4-1,-4 0-1,8-4 2,4-4-2,1 0 11,-5 4-18,-8 4 7,-5 0 2,5 4-2,4-3 0,9-1 2,3 0-2,-8-4 1,-12 4 0,-13 0-1,-4 0 1,-8 5-1,0-5 1,4 0-1,9-4 1,7 0-1,13-4 0,5 0 1,-14 4 0,-3 0-2,-9 0 1,-4-5 1,1 1 0,3 0 0,0-4-2,1-5 2,-5 1 0,-4 0 0,-12 3-1,-9 1 3,-4 4-3,-4 0 0,0 0 0,-4 4 1,0 0 0,0 0 0,4 0 0,5 0-2,3 0 3,17-5-2,0-3 1,12-4-1,13-1 1,-9-3-1,5-5 1,0-8 0</inkml:trace>
    </iact:actionData>
  </iact:action>
  <iact:action type="add" startTime="94753">
    <iact:property name="dataType" value="strokeEraser"/>
    <iact:actionData xml:id="d18">
      <inkml:trace xmlns:inkml="http://www.w3.org/2003/InkML" xml:id="stk15" contextRef="#ctx0" brushRef="#br1">17369 15116 0,'0'0'6,"0"0"4,0 0 0,0 0-1</inkml:trace>
    </iact:actionData>
  </iact:action>
  <iact:action type="remove" startTime="99671">
    <iact:property name="style" value="instant"/>
    <iact:actionData xml:id="d19" ref="#d7"/>
  </iact:action>
  <iact:action type="add" startTime="99158">
    <iact:property name="dataType" value="strokeEraser"/>
    <iact:actionData xml:id="d20">
      <inkml:trace xmlns:inkml="http://www.w3.org/2003/InkML" xml:id="stk16" contextRef="#ctx0" brushRef="#br1">16835 17907 0,'0'0'4,"0"0"-3,0 0 7,0 0 1,0 0 1,0 0-1,0 0 1,0 0-1,0 0 1,0 0-1,0 0 0,0 0 0,41 8 2,-28-4-2,3 0 2,5 5-3,4-1 1,0 0 1,-1 0-1,5 1 2,4-1-3,5-4 1,3 0 1,0 0-1,1-4 1,7 0-1,-3-4 2,4-4-2,-1 0 1,-3-1-1,-1 1 0,-7 0 1,-1 0-1,0-1 2,0-3-2,0-1 0,1 1 1,3-5-1,-4 5 2,1 0-1,-1 3-1,-4 5 1,0 4 0,0 0-1,0 0-1,0 0 2,0 0-1,0 0 1,1 0 0,-1 0-1,-9 0 1,5 0 0,0 0-1,0 0-1,0-4 3,-4 0 6,0 0-15,0 0 8,0 0-1,-5-1 1,1 1 0,0 0-1,4 0 2,-1 0-2,-3 4 1,4 0 0,0 0-1,-1 0 0,5 4 1,0 0 0,0 0-1,-4 0 1,0 1 0,-4-1-1,-5 0 1,-7-4 0,-5 0-2</inkml:trace>
    </iact:actionData>
  </iact:action>
  <iact:action type="remove" startTime="100750">
    <iact:property name="style" value="instant"/>
    <iact:actionData xml:id="d21" ref="#d8"/>
  </iact:action>
  <iact:action type="add" startTime="100528">
    <iact:property name="dataType" value="strokeEraser"/>
    <iact:actionData xml:id="d22">
      <inkml:trace xmlns:inkml="http://www.w3.org/2003/InkML" xml:id="stk17" contextRef="#ctx0" brushRef="#br1">18664 16466 0,'0'0'6,"0"0"4,0 0-1,0 0 1,0 0-1,0 0 2,0 0-2,0 0 0,0 0 1,0 0-1,0 0 2,0 0-3,0 0 1,0 0 1,0 0 0,-42-4-1,38 4 0,0 0 1,0 0-1,0 0 1,4 0-1,0 4 0,0 0 1,0 0 14,0 0-20,0 0-4,0-4 10,0 0-1,0 0 1,0 0-1,0 0 1,0 0-1,0 0 1,0 5-1,0-5 0,0 4 1,0 0 0,0-4-1,0 0 1,0 0-1,0 4 0,0 0 1,0 0-1</inkml:trace>
    </iact:actionData>
  </iact:action>
  <iact:action type="add" startTime="101958">
    <iact:property name="dataType"/>
    <iact:actionData xml:id="d23">
      <inkml:trace xmlns:inkml="http://www.w3.org/2003/InkML" xml:id="stk18" contextRef="#ctx0" brushRef="#br0">6899 11948 0,'0'0'7,"0"0"2,0 0 4,0 0-7,0 0 3,0 0 3,0 0-3,0 0-1,-21 79 1,21-13 1,0 25-1,0 17 1,-4 8 0,0 8 1,-4-4-1,4-12-3,4-21 2,0-25 1,4-12-1,0-13 1,0-8-1,0-8 1,5-9-1,-5-12 0,-4 0 1</inkml:trace>
    </iact:actionData>
  </iact:action>
  <iact:action type="add" startTime="102309">
    <iact:property name="dataType"/>
    <iact:actionData xml:id="d24">
      <inkml:trace xmlns:inkml="http://www.w3.org/2003/InkML" xml:id="stk19" contextRef="#ctx0" brushRef="#br0">7065 11799 0,'0'0'7,"0"0"2,0 0 1,0 0 0,0 0 1,0 0-4,0 0 3,0 0 0,49 38-1,-24-18 1,4 9 0,8 13-1,1 16 1,3 12-1,0 9 1,1-1 0,-5 1-1,-12-4 1,-17-9 0,-12-4-1,-21 4 1,-16 5-1,-9-5 1,0-12-1,9-13 1,8-12-1,8-8 1,4-13 0,5-16-2</inkml:trace>
    </iact:actionData>
  </iact:action>
  <iact:action type="add" startTime="105335">
    <iact:property name="dataType"/>
    <iact:actionData xml:id="d25">
      <inkml:trace xmlns:inkml="http://www.w3.org/2003/InkML" xml:id="stk20" contextRef="#ctx0" brushRef="#br0">10631 11311 0,'0'0'5,"0"0"-5,0 0 10,0 0-2,-62-29 2,21 12-2,-30-12 2,-20-8 0,-16-13-1,3-8 2,21 5-3,26-1 2,3-4 0,17-4-1,8 4 1,12 0-1,13 0 1,4 0 0,16-4-1,22-5 1,28 1 0,29 12-1,17 13 1,16 20-1,4 25 1,30 34 0,20 40-1,-21 30 0,-28 12 1,-42 0 0,-25-12-1,-25-13 1,-24-16-1,-17-17 1,-21 0 1,-41 12-3,-50 1 2,-37-21-1</inkml:trace>
    </iact:actionData>
  </iact:action>
  <iact:action type="add" startTime="108866">
    <iact:property name="dataType"/>
    <iact:actionData xml:id="d26">
      <inkml:trace xmlns:inkml="http://www.w3.org/2003/InkML" xml:id="stk21" contextRef="#ctx0" brushRef="#br0">5563 13294 0,'0'0'5,"0"0"-4,0 0 6,0 0 3,0 0-1,0 0 0,0 0 1,0 0 0,0 0-1,0 0 1,0 0-1,0 0 1,0 0-1,0 0 1,62 8 0,-13-4-1,14 5 1,15-5-1,1 0 1,-1 4 0,1 1 0,0-1-1,3-4 1,5 0-1,4-4 1,0 0-1,-8 0 1,-9 0 0,-7 0-1,-1 0 0,8 4 1,5 0 0,4-4-1,8 0 0,0-4 1,-4 0-1,-9 0 1,-7-4 0,-1-1-1,0 1 1,-4 0 0,9 0-1,8 3 0</inkml:trace>
    </iact:actionData>
  </iact:action>
  <iact:action type="add" startTime="109689">
    <iact:property name="dataType"/>
    <iact:actionData xml:id="d27">
      <inkml:trace xmlns:inkml="http://www.w3.org/2003/InkML" xml:id="stk22" contextRef="#ctx0" brushRef="#br0">9055 13418 0,'0'0'6,"0"0"3,0 0 1,0 0 0,0 0-1,0 0 0,0 0 1,0 0 0,70 46-1,-12-42 1,16-4-1,22-4 1,3 0-1,-4 4 2,8 4-3,1 0 2,8 0 0,-1-4 0,-11 0-1,-14 0 0,-11-4 1,-13-8-1,-4-17 0</inkml:trace>
    </iact:actionData>
  </iact:action>
  <iact:action type="add" startTime="116592">
    <iact:property name="dataType"/>
    <iact:actionData xml:id="d28">
      <inkml:trace xmlns:inkml="http://www.w3.org/2003/InkML" xml:id="stk23" contextRef="#ctx0" brushRef="#br0">5542 11808 0,'0'0'1,"0"0"4,0 0 5,0 0 0,0 0-1,0 0 1,-45 4-1,36 0 1,1 13-1,-9 24 0,-3 46 1,-9 54 0,-4 37 0,0 12 0,8-12-2,17-21 3,12-16-2,12-25 2,9-25-3,-8-16 1,3-21 1,1-17-1,-4-21 1,-5-11 0,-4-5-1</inkml:trace>
    </iact:actionData>
  </iact:action>
  <iact:action type="add" startTime="117056">
    <iact:property name="dataType"/>
    <iact:actionData xml:id="d29">
      <inkml:trace xmlns:inkml="http://www.w3.org/2003/InkML" xml:id="stk24" contextRef="#ctx0" brushRef="#br0">5472 11837 0,'0'0'9,"0"0"-1,0 0 3,0 0-3,0 0 1,45-25 1,-8 12-1,13 5 1,12 0 0,9 4-1,7 0 1,-8-5-1,1 1 2,-1-4-2,-4-1 1,1 5-1,-1 4 1,4 4-1,5 0 1,3 4 0,5 0-1,-9-4 1,1-4-1,-9 0 1,4-5-1,5 5 1,3 0 0,18 4-1,3 4 1,4-4-1,-3-4 0,-5 0 1,-4 0 0,0 4-1,4 0 1,0 0-1,0 4 1,-4-4-1,-16 0 1,-1-4 0,-12 4-1,-4 0 1,0 4-1,0 4 1,-4 1-1,-4 3 2,-9 0-2,-8-3 0,-8-1 1,-4 4 0,-1 1-1,-7-1 0,-1 5 2,-4 4-2,-8 3 0,-8 22 1,-17 28 0,-12 42 0,-9 33-1,5 21 1,-4 12-1,3-12 1,9-17 0,0-29-1,8-20 0,5-25 1,11-38 0,5-24-1</inkml:trace>
    </iact:actionData>
  </iact:action>
  <iact:action type="add" startTime="118330">
    <iact:property name="dataType"/>
    <iact:actionData xml:id="d30">
      <inkml:trace xmlns:inkml="http://www.w3.org/2003/InkML" xml:id="stk25" contextRef="#ctx0" brushRef="#br0">7652 11816 0,'0'0'8,"0"0"1,0 0 3,0 0-5,13-62 3,7 12-2,22-20 2,24-30 0,33-28 0,13-13 0,-5 5-2,-20 20 2,-12 21-1,-13 16 1,-13 21-1,-7 12 1,-9 5-1,-4 4 2,0 4-3,-8-1 2,-5 10-1,-8 3 1</inkml:trace>
    </iact:actionData>
  </iact:action>
  <iact:action type="add" startTime="118632">
    <iact:property name="dataType"/>
    <iact:actionData xml:id="d31">
      <inkml:trace xmlns:inkml="http://www.w3.org/2003/InkML" xml:id="stk26" contextRef="#ctx0" brushRef="#br0">8314 10532 0,'0'0'8,"0"0"2,0 0 0,0 0-1,0 0 0,41 17 1,30-29 0,36-22-1,18-15 1,-10-9 0,-24 4 0,-24 13-1,-22 12 0,-16 16 1,-12 13-1,-5 13 1,0 24-1,-7 46 1,-10 45 0,-7 34-1</inkml:trace>
    </iact:actionData>
  </iact:action>
  <iact:action type="add" startTime="120114">
    <iact:property name="dataType"/>
    <iact:actionData xml:id="d32">
      <inkml:trace xmlns:inkml="http://www.w3.org/2003/InkML" xml:id="stk27" contextRef="#ctx0" brushRef="#br0">9108 11804 0,'0'0'8,"0"0"3,0 0-1,-4 41-5,-4 38 5,4 74-1,-4 79 2,-1 29-2,1-13 0,0-37 1,8-49 0,4-34 0,4-25-1,1-24 1,-1-33-1,0-26 1</inkml:trace>
    </iact:actionData>
  </iact:action>
  <iact:action type="add" startTime="120445">
    <iact:property name="dataType"/>
    <iact:actionData xml:id="d33">
      <inkml:trace xmlns:inkml="http://www.w3.org/2003/InkML" xml:id="stk28" contextRef="#ctx0" brushRef="#br0">9146 11766 0,'0'0'9,"0"0"1,0 0-1,0 0-1,49 4 1,34 5 1,58 3-1,33 1 2,20 3-2,-12 1 0,-16 3 1,-30 1 0,-28 0-1,-13-1 0,-21-3 1,-20-5 1,-17 1-2,-12-5 0,-8 5 0,-9-1 1,-8 5-1,0-17 1,-17 132-1,-7 30 1,-5 65-1,0 13 1,4-33 0,8-45-1,9-38 0</inkml:trace>
    </iact:actionData>
  </iact:action>
  <iact:action type="add" startTime="120892">
    <iact:property name="dataType"/>
    <iact:actionData xml:id="d34">
      <inkml:trace xmlns:inkml="http://www.w3.org/2003/InkML" xml:id="stk29" contextRef="#ctx0" brushRef="#br0">9166 13617 0,'0'0'7,"120"-8"2</inkml:trace>
    </iact:actionData>
  </iact:action>
  <iact:action type="add" startTime="122294">
    <iact:property name="dataType"/>
    <iact:actionData xml:id="d35">
      <inkml:trace xmlns:inkml="http://www.w3.org/2003/InkML" xml:id="stk30" contextRef="#ctx0" brushRef="#br0">9233 11683 0,'0'0'6,"0"0"3,0 0 1,0 0 0,0 0-1,0 0 1,0 0 0,0 0-1,0 0 0,0 0 1,0-41 0,0 37-1,0 0 1,0 0 0,-5 0-1,1-1 1,-4 1-1,0 0 1,-5 0-1,-3 0 1,-9-4 0,-12-1-1,-17-3 1,-16-1-1,-13-3 1,0-5-1,9 5 1,3-5 0,9 0-1,0-4 1,0-8-1,-4 0 1,-9 0-1,-7 0 3,-18-9-4,-11-3 1,-1-1 1,0 1-1,-4 3 1,-4-3-1,-4-5 1,0-8-1,-4-8 1,12-4 0,0-13-1,-8-12 0,-8-5 1,4 13 0,12 13 0,21 12-2,16 12 3,13 9-2,12 7 1,8 5-1,9 9 2,8 7-3,9 5 2,3 4 0,9 8-2,-1 4 2,5 5 0,4 7 0,0-20-2,21 87 2,0-12 1,8 12-2,0 0 0,0-4 1,-5-9 0,-7-20 0,-5-21-1,-3-21 0,-5-20 0</inkml:trace>
    </iact:actionData>
  </iact:action>
  <iact:action type="add" startTime="123089">
    <iact:property name="dataType"/>
    <iact:actionData xml:id="d36">
      <inkml:trace xmlns:inkml="http://www.w3.org/2003/InkML" xml:id="stk31" contextRef="#ctx0" brushRef="#br0">6320 9949 0,'0'0'5,"0"0"4,0 0 0,0 0 1,0 0-1,87 45 1,-13-32-1,17-5 1,-4-16-1,-8-21 1</inkml:trace>
    </iact:actionData>
  </iact:action>
  <iact:action type="add" startTime="130719">
    <iact:property name="dataType"/>
    <iact:actionData xml:id="d37">
      <inkml:trace xmlns:inkml="http://www.w3.org/2003/InkML" xml:id="stk32" contextRef="#ctx0" brushRef="#br0">8364 10371 0,'0'0'3,"0"0"-2,0 0 8,0 0 1,0 0 0,0 0-1,0 0 1,0 0 0,0 0-1,0 0 1,-37-41-1,32 36 1,1 1 0,0 0-1,4 0 1,0 0-1,0 0 1,0 0-1,0-1 3,0 1-5,0 0 3,-4 4 0,4 0-1,0 0 1,0 0-1,0 0 0,0 0 1,0 0-1,0 0 1,0 0 0,0 0-1,0 0 0,0 0 1,0 100 0,0-63-1,-4 8 1,0 5-1,0 4 2,-1 0-2,-3 0 1,4-1-1,0 1 0,0-4 2,4-5-1,0 5 0,4-4-1,0-1 2,-4-3-4,4-1 3,-4 0-1,4-3 0,-4 3 2,0 0-2,0-3 1,0-1-1,0 0 0,0 0 1,0 1 0,0-1 0,4 9-1,1-1 1,-1 5-1,0-1 1,4 1-1,0-4 1,-3-1 0,3-7-1,-8-5 1,4 0-1,0-4 1,-4-4 0,0-1-1,0 1 0,0-4 1,0 0 0,0-1-1,0 1 1,0 0 0,4-1-1</inkml:trace>
    </iact:actionData>
  </iact:action>
  <iact:action type="add" startTime="134221">
    <iact:property name="dataType"/>
    <iact:actionData xml:id="d38">
      <inkml:trace xmlns:inkml="http://www.w3.org/2003/InkML" xml:id="stk33" contextRef="#ctx0" brushRef="#br0">11487 12114 0,'0'0'2,"0"0"-1,0 0 9,0 0-2,0 0 1,71-8 0,-26 0 1,5-1-1,0 5 1,12 0 0,8 0-1,13-4 1,20-9 0,9-4-1,0 5 1,3 7 0,5 1-1,13 4 1,3 0-1,-3 0 1,3 4 0,5 0-1,16-4 0,21-9 2,-4-16-3,-13-16 2</inkml:trace>
    </iact:actionData>
  </iact:action>
  <iact:action type="add" startTime="135825">
    <iact:property name="dataType"/>
    <iact:actionData xml:id="d39">
      <inkml:trace xmlns:inkml="http://www.w3.org/2003/InkML" xml:id="stk34" contextRef="#ctx0" brushRef="#br0">15269 11808 0,'0'0'8,"0"0"3,0 0-2,0 0-1,0 0 2,0 0-1,0 0 1,0 0-1,0 0 1,0 0 0,0 0-1,0 0 1,0 0-1,87-46 1,0 21-1,24 5 1,5 3 0,-4 5 0,8-5-1,0 0 0,0 5 1,-4 12 0,-9 4-1,-7 0 0,-5-8 1,-8-4 0,-9 0-1,-11-1 1,-14 5 0,-15 0-1,-18-4 0</inkml:trace>
    </iact:actionData>
  </iact:action>
  <iact:action type="add" startTime="142889">
    <iact:property name="dataType"/>
    <iact:actionData xml:id="d40">
      <inkml:trace xmlns:inkml="http://www.w3.org/2003/InkML" xml:id="stk35" contextRef="#ctx0" brushRef="#br0">17611 11866 0,'0'0'3,"0"0"2,-46 16 0,30-12 5,3 0-1,5 1 1,4-1 0,0 0-1,0 0 2,-1 0-2,5-4 0,0 0 1,0 0-1,0 0 1,0 4 0,0-4-1,0 0 0,0 0 1,0 0 0,0 0-1,96 29 0,-55-25 1,4 1 0,5-5-1,0 0 2,-5 0-3,-3-5 2,-5 1-1,-4 4 1,-4 0 0,0 0-1,0 0 0,0 4 3,4 1-5,0-1 2,8 4 2,5 0-2,4 1 1,3-5-1,1 0 1,-4-4-1,-9 0 1,-8 0-1,-4 0 1,-4 0-1,-4 0 1,-5 0-1,1 0 1,-1 0-1,-11 0 1,3 0-1,-4 0 1,0 0-1,0-4 2,4-5-3</inkml:trace>
    </iact:actionData>
  </iact:action>
  <iact:action type="add" startTime="144512">
    <iact:property name="dataType"/>
    <iact:actionData xml:id="d41">
      <inkml:trace xmlns:inkml="http://www.w3.org/2003/InkML" xml:id="stk36" contextRef="#ctx0" brushRef="#br0">19274 12176 0,'0'0'7,"0"0"7,0 0-10,0 0 6,0 0-1,0 0 1,0 0-1,0 0 1,54 0 0,-17 0-1,13 0 0,8 4 1,8-4 0,4 0-1,9 4 1,-5 1 0,-4-1 2,-7 0-3,-10 0-1,-3 0 1,-5 0 1,5 0-1,-13 1 1,1-1-1,-5 0 1,-8 0 0,-5 0-1,-3-4 0,-5 4 1,1 0 0,3 1 0,-3-5-2</inkml:trace>
    </iact:actionData>
  </iact:action>
  <iact:action type="add" startTime="145459">
    <iact:property name="dataType"/>
    <iact:actionData xml:id="d42">
      <inkml:trace xmlns:inkml="http://www.w3.org/2003/InkML" xml:id="stk37" contextRef="#ctx0" brushRef="#br0">21310 12031 0,'0'0'9,"0"0"-2,0 0 3,0 0-1,0 0 1,0 0-1,0 0 2,0 0-3,0 0 1,0 0 1,0 0 0,62-8-1,-33 0 0,8-1 1,0 1-1,4 0 0,9 0 1,4 3 0,16 1 0,21 4-1,21-4 1,0-4-1,-9 0 1,-8-1 0,13 5-1,20-4 3,9 0-5,-5-5 3,-16 5-1,-33 0 0,-5 3 1,5 1-1,8 0 1,21-4-1,3 0 1,-15-1 0,-22 1-1,-24 4 1,-8 0-1,-17 0 1,0 0-1,0-1 1,4 1 0,12-4-1,13 0 1,12-1-1,9 5 1,4 0 0,-9 4-1,-12 0 1,-16 0-1,-13 0 0,0-4 1,8-4 0</inkml:trace>
    </iact:actionData>
  </iact:action>
  <iact:action type="add" startTime="160203">
    <iact:property name="dataType"/>
    <iact:actionData xml:id="d43">
      <inkml:trace xmlns:inkml="http://www.w3.org/2003/InkML" xml:id="stk38" contextRef="#ctx0" brushRef="#br0">16891 8164 0,'0'0'4,"0"0"-4,0 0 14,0 0-8,0 0 2,45 17 3,34 12-3,29 16 1,12 5 3,-9-4-4,-16-1 2,-20-4 0,-13-7-2,-17-10 2,-11-3 0,-10-4 0,-7-5-1,-9-8 1,-4-4-1</inkml:trace>
    </iact:actionData>
  </iact:action>
  <iact:action type="add" startTime="160522">
    <iact:property name="dataType"/>
    <iact:actionData xml:id="d44">
      <inkml:trace xmlns:inkml="http://www.w3.org/2003/InkML" xml:id="stk39" contextRef="#ctx0" brushRef="#br0">17760 7899 0,'0'0'9,"0"0"0,0 0 4,0 0-8,-54 50 4,-25 29 1,-66 66 0,-32 33 0,-1 4-1,49-50 1,38-32-1</inkml:trace>
    </iact:actionData>
  </iact:action>
  <iact:action type="add" startTime="163292">
    <iact:property name="dataType"/>
    <iact:actionData xml:id="d45">
      <inkml:trace xmlns:inkml="http://www.w3.org/2003/InkML" xml:id="stk40" contextRef="#ctx0" brushRef="#br0">17876 11928 0,'0'0'4,"0"0"-4,0 0 0,0 0 11,16 54-3,5-21 1,12 12 0,4 1 0,0-1 2,-4-7-2,-8-14 0,-4-3 0,-5-8 1,-3-5 0,3-4-1,9-8 0,41-38 1,92-98 0,94-142-1,17-82 0</inkml:trace>
    </iact:actionData>
  </iact:action>
  <iact:action type="add" startTime="163732">
    <iact:property name="dataType"/>
    <iact:actionData xml:id="d46">
      <inkml:trace xmlns:inkml="http://www.w3.org/2003/InkML" xml:id="stk41" contextRef="#ctx0" brushRef="#br0">19324 12064 0,'0'0'7,"0"0"2,0 0 1,0 0-1,0 0 1,62 50 0,-13-4-1,5-1 4,-4-3-6,-13-13 3,-8-13-2,4-8 2,-8-3-1,20-14 1,46-40-1,83-88 0,91-132 4</inkml:trace>
    </iact:actionData>
  </iact:action>
  <iact:action type="add" startTime="167199">
    <iact:property name="dataType"/>
    <iact:actionData xml:id="d47">
      <inkml:trace xmlns:inkml="http://www.w3.org/2003/InkML" xml:id="stk42" contextRef="#ctx0" brushRef="#br0">21281 10292 0,'0'0'2,"0"0"1,0 0 4,-21 67 3,21 28-1,8 70 0,9 80 2,3 61-2,1 5 0,0-34 1,-5-62-1,1-57 1,-5-59-1,-3-41 0</inkml:trace>
    </iact:actionData>
  </iact:action>
  <iact:action type="add" startTime="167583">
    <iact:property name="dataType"/>
    <iact:actionData xml:id="d48">
      <inkml:trace xmlns:inkml="http://www.w3.org/2003/InkML" xml:id="stk43" contextRef="#ctx0" brushRef="#br0">21545 10098 0,'0'0'7,"0"0"2,0 0 1,0 0-1,58 4 1,4 0-1,25 4 1,25 1-1,24-1 2,22-4-2,11 0 1,17-8 0,13 0-1,4-4 0,4-9 2,0 0-2,-13 1 0,-16 3 1,-25 5-1,-29 4 1,-16 4-1,-13 4 1,-12 0-1,-9 5 1,-12-1-1,-12 0 1,-13 0-1,-8-3 1,-8-1 0,-1 4-1,-3 0 0,-1 1 2,-3-1-2,-1 4 1,1 5-1,-5 8 1,4 16-1,1 25 1,3 30 0,-7 32-1,-5 17 1,0 4-1,0-8 1,4-9 0,1-16 0,-5-17-1,-4-16 1,-4-12-1,-1-9 1,-3-8 0,0-13-1,4-4 1,0-8 0,-1-4-1,1 0 0,-16 0 1,-22 12 0,-82 13 0,-149 3-1</inkml:trace>
    </iact:actionData>
  </iact:action>
  <iact:action type="add" startTime="170436">
    <iact:property name="dataType"/>
    <iact:actionData xml:id="d49">
      <inkml:trace xmlns:inkml="http://www.w3.org/2003/InkML" xml:id="stk44" contextRef="#ctx0" brushRef="#br0">23511 12147 0,'0'0'4,"0"0"-4,0 0 10,0 0 0,0 0 0,0 0-1,33 42 0,-4 11 1,12 30-1,-4 17 1,-8 7-1,-4 9 2,0-4-2,4-17 0,-4-16 1,-5-25 0,-7-25-1,-9-25 1,-4-4-1,0 0 0,-91-104 1,29 30 0,12 20-1,17 21 1,8 16-1,9 9 1,3 4 1,5 8-3,8 4 1,0-8 1,17 79 0,20 8-1,12 12 1,5-12 0,-12-25-1,-13-16 0,-9-17 1,-3-8-1,-5-5 1,1-4 0,-5-3-1,8-9 1,18-21-1,65-78 1,120-191-1,83-190 0</inkml:trace>
    </iact:actionData>
  </iact:action>
  <iact:action type="add" startTime="171298">
    <iact:property name="dataType"/>
    <iact:actionData xml:id="d50">
      <inkml:trace xmlns:inkml="http://www.w3.org/2003/InkML" xml:id="stk45" contextRef="#ctx0" brushRef="#br0">24458 11944 0,'0'0'9,"0"0"-2,0 0 1,0 0 2,0 0 0,12 50-1,5 37 1,12 50-1,0 16 2,-4-25-1,-9-29 0,-3-28 0,-5-21-3,0-17 3,-4-13-1,1-11 1,-1-9-1,0-4 1,0-5-1,0-3 1,0-5 0,4 1-1,5 3 0,8 5 1,8 4 0,12 4-1,4 4 1,5 4-1,-13 5 1,-12 3-1,-17 5 1,-12 4 0,-21 16-1,-24 21 1,-17 9-1,-9-17 1,5-50 0,-13-54-1</inkml:trace>
    </iact:actionData>
  </iact:action>
  <iact:action type="add" startTime="175375">
    <iact:property name="dataType"/>
    <iact:actionData xml:id="d51">
      <inkml:trace xmlns:inkml="http://www.w3.org/2003/InkML" xml:id="stk46" contextRef="#ctx0" brushRef="#br0">24516 11808 0,'0'0'3,"0"0"-2,0 0 11,0 0-6,0 0 3,0 0 1,0 0 0,0 0-1,0 0 0,0 0 1,-37 54 0,24-17-1,5 25 1,4 25-1,8 25 1,0 12 0,0 0-1,-8-8 1,4-8 0,0-9-1,0-16 0,0-17 1,4-16 0,0-13 0,1-4-1,-1-8 0,0-4 1,0-5-1,0 1 1,-4-5 0,0 1-1,0-5 1,0 0-1,0 0 1,0-3 0,0-5-1,0 0 1,0 0-1,0 0 1,-12-104 0,3 38 0,5 4-2,8 8 2,1 8 0,3 13-1,13 0 1,-5 4-1,13 0 1,8 0 0,13-4-1,4 4 1,4 4-1,0 5 1,-5 7 0,-7 9-1,-9 8 0,-4 9 1,-4 11 0,-4 9-1,-8 9 1,-5 8-1,-4-1 2,-8 1-3,-12-5 2,-9 1-1,-16 4 1,-17-5-1,-12-3 1,-9-13 0,1-21-1,-13-25 1,-20-36 0,7-34-1,17 0 1</inkml:trace>
    </iact:actionData>
  </iact:action>
  <iact:action type="add" startTime="184776">
    <iact:property name="dataType"/>
    <iact:actionData xml:id="d52">
      <inkml:trace xmlns:inkml="http://www.w3.org/2003/InkML" xml:id="stk47" contextRef="#ctx0" brushRef="#br0">18128 11936 0,'0'0'2,"0"0"0,0 0 7,0 0 1,0 0-1,0 0 1,0 0-1,0 0 1,0 0-1,41 0 0,-24 0 2,-1 0-2,13 4 0,9 0 1,15 0 0,9-4-1,9 0 0,-1-4 1,-8 0 0,-12 0 1,-9 4-2,-4 0-1,1 0 2,7 4 0,25 0-1,13 0 0,17 1 2,3-5-2,-16 0 0,-17 0 1,-16 0 0,-4 0 0,-1 0 0,9 4-1,13 0 1,7-4-1,5 0 1,0 0-1,-9-4 1,-8 0-1,-12-1 1,-8 1-1,-9 0 0,-4 4 1,4 0 0,13 0-1,4 4 2,20 0-3,13 1 2,12-5-1,-20 0 1,-5 0-1,-12-5 2,-12 5-2,0 0 1,-5 5-1,9-1 1,4 0-1,12 4 0,9-4 1,-1 0-1,1-4 1,-9-4-1,-8 0 1,-20 0 0,-9 4 0,-4 0-1,0 0 0,4 4 1,8 0 0,9 0-1,12 1 1,13-1-1,7-4 1,-3 0-1,-5-4 1,-12-1 0,-12 1 0,-9 0-2,-3 0 2,-5 0 0,4 0-1,9 4 1,7 0-1,18-4 1,11-1 0,1 1-1,-4 0 1,-9 0-1,-12 0 1,-13 0 0,-7-5-1,-1 5 1,8-4-1,13 0 1,21-1 0,16 1-1,4-4 1,-3 4 0,-22-1-1,-16 5 1,-17 0 0,-3 0-1,3 0 0,9 0 2,16-5-2,17 5 1,8 0-1,4 0 1,-21 0-1,-8 0 1,-12 4-1,-12 0 0,-9 0 1,-8 0 0,-1 0-1,1 0 1,-4 0 0,0 0-1,-1 0 1,-3 0-1,-1 0 0,1 0 1,-1 0 0,1-5-1,0 1 1,-5 4 1,-4 0-3,0 0 2,1 0-1,-5 0 0,0 0 1,4 0 0,-8 0 0,0 0-1,0 0 1,0 0 0,0 0-1,0 0 0,0 0 1,0 0 0,0 0-1,0 0 1,0 0-1,0 0 0,-116-25 1,63 17 0,-18 0 0,-16 4-1,1 4 1,-1 8 0,8 0-1,9 5 0,-1-1 1,-11 1 0,-18-1 0,-7 0-1,-9 1 0,17-1 1,-1 1-1,13 3 1,-4 5-1,-12 0 1,-9-1-1,1-3 1,-1-5-1,17 1 1,0 3 0,-5 5 0,1 0-1,4-5 1,4-7 0,12-9-1,5-5 1,3 1-1,5 0 0,0 8 1,-8 5 0,-9 3-1,-4-4 1,-4-8-1,-4-8 1,-5 0-1,1-1 1,-4 9 0,-21 5 0,-5-5-1,-11-5 1,7 1 0,-7 8-1,-5 1 0,-8-5 1,0-5 0,4-3-1,4 4 1,12 0 0,1-4-1,12-9 0,13-4 1,15 1 0,22 3 0,8-4-1,8 1 1</inkml:trace>
    </iact:actionData>
  </iact:action>
  <iact:action type="add" startTime="190752">
    <iact:property name="dataType"/>
    <iact:actionData xml:id="d53">
      <inkml:trace xmlns:inkml="http://www.w3.org/2003/InkML" xml:id="stk48" contextRef="#ctx0" brushRef="#br0">21355 15989 0,'0'0'2,"0"0"1,0 0 5,0 0 2,0 0 0,0 0-1,54-12 1,-21 16 0,8 0-1,9 0 0,4-4 1,12-4-1,8 0 1,5 0 1,0 4-3,-5 4 2,-8 0 0,-12 5-1,-8 3 0,-5 0 1,-4 1-1,5-9 1,11-8 0</inkml:trace>
    </iact:actionData>
  </iact:action>
  <iact:action type="add" startTime="191185">
    <iact:property name="dataType"/>
    <iact:actionData xml:id="d54">
      <inkml:trace xmlns:inkml="http://www.w3.org/2003/InkML" xml:id="stk49" contextRef="#ctx0" brushRef="#br0">22882 16213 0,'0'0'8,"0"0"1,0 0 0,-42 41 3,42-37-4,4 1 1,13-1 0,8-4 1,16 4 0,17 0-1,12 4 1,13 5-1,8-1 1,4 1 1</inkml:trace>
    </iact:actionData>
  </iact:action>
  <iact:action type="add" startTime="191489">
    <iact:property name="dataType"/>
    <iact:actionData xml:id="d55">
      <inkml:trace xmlns:inkml="http://www.w3.org/2003/InkML" xml:id="stk50" contextRef="#ctx0" brushRef="#br0">24346 16155 0,'0'0'8,"0"0"1,0 0 0,79 29 1,12-12-1,33-5 1,13-8 0,-1-8 1,-16-8-3,-12-1 1</inkml:trace>
    </iact:actionData>
  </iact:action>
  <iact:action type="add" startTime="197107">
    <iact:property name="dataType"/>
    <iact:actionData xml:id="d56">
      <inkml:trace xmlns:inkml="http://www.w3.org/2003/InkML" xml:id="stk51" contextRef="#ctx0" brushRef="#br0">21310 12044 0,'0'0'4,"0"0"-4,0 0 10,0 0-1,0 0 0,0 0 1,0 0-1,0 0 1,28 41-1,-7-37 1,8 0-1,0-4 1,17 0-1,7 0 1,9 5-1,5-1 1,3 0-1,4 0 2,5-4-2,8-4 0,4 0 1,12 0-1,1-1 0,3 5 1,5-4-1,4-4 1,4-4-1,-4-5 1,-9 0 0,-11 5-1,-1 4 0,4-1 1,0 1 0,1-4 0,-9-1-1,-17 1 1,-12 4-1,-12 3 1,-5 1-1,-7 0 1,3 0-1,9-4 1</inkml:trace>
    </iact:actionData>
  </iact:action>
  <iact:action type="add" startTime="207309">
    <iact:property name="dataType"/>
    <iact:actionData xml:id="d57">
      <inkml:trace xmlns:inkml="http://www.w3.org/2003/InkML" xml:id="stk52" contextRef="#ctx0" brushRef="#br0">6403 7427 0,'0'0'4,"0"0"-4,0 0 10,0 0-1,74 0 0,1 0 0,32 0 1,30-4-1,28-8 3,9-9-4,8-4 1,8-8 1,-3 4 0,-22 8-1,-20 5 0,-29 3 1,-21 9 0,-8 8-1,0 1 1</inkml:trace>
    </iact:actionData>
  </iact:action>
  <iact:action type="add" startTime="207818">
    <iact:property name="dataType"/>
    <iact:actionData xml:id="d58">
      <inkml:trace xmlns:inkml="http://www.w3.org/2003/InkML" xml:id="stk53" contextRef="#ctx0" brushRef="#br0">10300 7651 0,'0'0'6,"0"0"3,0 0 0,0 0 1,66-25-1,38 8 1,32-7-1,9 3 2,0-4-2,-5 0 1,1 5-1,4-1 1,-4-4-1,-5 0 0,-8 0 1,-8 9 0,-8 7-1</inkml:trace>
    </iact:actionData>
  </iact:action>
  <iact:action type="add" startTime="210236">
    <iact:property name="dataType"/>
    <iact:actionData xml:id="d59">
      <inkml:trace xmlns:inkml="http://www.w3.org/2003/InkML" xml:id="stk54" contextRef="#ctx0" brushRef="#br0">10482 7862 0,'0'0'6,"0"0"2,0 0 2,0 0 0,0 0-1,0 0 1,0 0 0,99-29-1,38-12 1,37-17-1,12-4 2,-12 12-3,-5 8 2,-7 9 0,-18 8-1,-15 13 1</inkml:trace>
    </iact:actionData>
  </iact:action>
  <iact:action type="add" startTime="210943">
    <iact:property name="dataType"/>
    <iact:actionData xml:id="d60">
      <inkml:trace xmlns:inkml="http://www.w3.org/2003/InkML" xml:id="stk55" contextRef="#ctx0" brushRef="#br0">7549 7373 0,'0'0'7,"0"0"5,0 0-3,0 0-3,0 0 4,0 0 0,0 0-1,0 0 1,58-12 0,29 0-1,37-5 0,29-4 1,8 5 0</inkml:trace>
    </iact:actionData>
  </iact:action>
  <iact:action type="add" startTime="211359">
    <iact:property name="dataType"/>
    <iact:actionData xml:id="d61">
      <inkml:trace xmlns:inkml="http://www.w3.org/2003/InkML" xml:id="stk56" contextRef="#ctx0" brushRef="#br0">12869 5713 0,'0'0'6,"0"0"4,58-25-1,33-4 0,62-4 1,38 4 1,16 13-3,20-1 2,5-8 0,-5-8 0,-3-17-1</inkml:trace>
    </iact:actionData>
  </iact:action>
  <iact:action type="add" startTime="236303">
    <iact:property name="dataType"/>
    <iact:actionData xml:id="d62">
      <inkml:trace xmlns:inkml="http://www.w3.org/2003/InkML" xml:id="stk57" contextRef="#ctx0" brushRef="#br0">18533 7663 0,'0'0'3,"0"0"-2,0 0 10,0 0-3,0 0 1,0 0 1,0 0-1,0 0 0,50 33 1,-25-33 0,8 0 0,8 0-1,13 0 1,16 5 0,26 3-1,24 4 2,24 5-3,5-5 2,0-4-1,-25 5 1,-4-1 0,-12-3-1,-5-5 0,1-4 1,-17-4 0,-13-1-1,-16 5 1,-12 0-1,-13 0 1,-4 0 0,-5 0-1,1 0 1,-4 0-1,-4 0 1,-5 0-1,0 0 1,-3 0-1,-1 0 1,-4 0-1,0 0 0,0 0 2,0 0-2,-4-4 1,0 4-1,0 0 0,0 0 1,-173-41 0,44 20 0,-7 5-1,-1 7 1,5 9-1,8 5 1,12 3-1,25 0 1,29-4-1,17 0 1,16 0-1,9 1 1,3-5-1,5 0 1,4 0-1,0 0 1,4 4-1,0-4 1,0 0-1,0 0 1,132 20 0,-8-7 0,38-1-1,7 1 1,-12-5-1,-33-4 1,-33 0 0,-28-4-1,-22 0 1,-12 0 0,-8 4-2,-9-4 3,-8 0-2,-4 0 0,0 0 1,0 0 0,-190-24 0,-9-1-1,-8 0 1,17 4-1,37 1 1,45 3 0,34 5-2,28 3 3,13 1-2,13 4 1,3 0-1,13 0 1,-4 4-1,8 0 1,0 0-1,0 0 1,87 4 0,37 0 0,58 0-1,33 0 1,-4-4-1,-8-12 1,-30-5-1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2994">
    <iact:property name="dataType"/>
    <iact:actionData xml:id="d0">
      <inkml:trace xmlns:inkml="http://www.w3.org/2003/InkML" xml:id="stk0" contextRef="#ctx0" brushRef="#br0">7706 14106 0,'0'0'2,"0"0"0,0 0 7,0 0 2,0 0-2,0 0 0,0 0 1,0 0-1,0 0 0,0 0 1,0 0-1,0 0 1,0 0 0,0 0-1,0 0 0,0 0 0,0 0 1,0 0 0,41 0 0,-16 0 0,12 0-2,5-5 2,12 1-1,3-4 2,1 4-3,-4 0 2,-8 0-1,-9-1 2,-12 1-3,-5 0 2,-3 4-1,-5-4 0,1 4 1,-5 0 0,4 0-1,-7 0 0,-1 0 0,0 0 1,0 0-1,0 0 1,0 0 0,0 0 0,1 0-2,-1 0 2,-4-4-1,0 0 1,0 4 0,0 0-1,0 0 1,0 0-2,0 0 3,0 0-3,0 0 2,-108-4 1,67 4-2,4 0 1,-5 0-1,1 4 1,8 0-1,0-4 1,4 0-1,4 0 0,4 0 1,9 0 0,-5 0-1,9 0 1,0 0 0,-1 0-1,1 0 0,4 0 2,0 0-2,0 0 1,-1 0-1,1 0 1,4 0-1,0 0 0,0 0 1</inkml:trace>
    </iact:actionData>
  </iact:action>
  <iact:action type="add" startTime="98737">
    <iact:property name="dataType"/>
    <iact:actionData xml:id="d1">
      <inkml:trace xmlns:inkml="http://www.w3.org/2003/InkML" xml:id="stk1" contextRef="#ctx0" brushRef="#br0">12704 14888 0,'0'0'2,"0"0"2,0 0 4,0 0 2,0 0-1,0 0 0,0 0 1,0 0-1,54 12 1,8-20-1,25-4 1,12-5-1,-4 5 1,0 4 2,13-5-3,20-3 0,33-5-1</inkml:trace>
    </iact:actionData>
  </iact:action>
  <iact:action type="add" startTime="111716">
    <iact:property name="dataType"/>
    <iact:actionData xml:id="d2">
      <inkml:trace xmlns:inkml="http://www.w3.org/2003/InkML" xml:id="stk2" contextRef="#ctx0" brushRef="#br0">15186 15551 0,'0'0'4,"0"0"-4,42 4 10,16 4-1,53-4 0,51-4 1,57-12 0,58-9 0,-20-4-2,-30 0 2,-41 5-1</inkml:trace>
    </iact:actionData>
  </iact:action>
  <iact:action type="add" startTime="112420">
    <iact:property name="dataType"/>
    <iact:actionData xml:id="d3">
      <inkml:trace xmlns:inkml="http://www.w3.org/2003/InkML" xml:id="stk3" contextRef="#ctx0" brushRef="#br0">17553 15571 0,'0'0'5,"0"0"5,0 0-1,0 0 0,0 0 0,0 0 1,91 17 0,4-9-1,62 4 1,50 1 0,33 3-1,-12-3 1,20-13 0,0-8-1,-20-21 1,-34-17-1</inkml:trace>
    </iact:actionData>
  </iact:action>
  <iact:action type="add" startTime="119032">
    <iact:property name="dataType"/>
    <iact:actionData xml:id="d4">
      <inkml:trace xmlns:inkml="http://www.w3.org/2003/InkML" xml:id="stk4" contextRef="#ctx0" brushRef="#br0">13291 17604 0,'0'0'3,"0"0"-3,0 0 6,0 0 3,0 0 1,0 0-1,0 0 1,0 0-1,0 0 1,0 0 0,0 0-1,0 0 1,0 0 0,0 0-1,0 0 0,0 0 0,0 0 1,0 0-1,50 4 1,-29 0-1,12 1 1,16-1-1,13 0 1,13 0-1,-1 4 0,-7-4 0,-9 0 2,-9 1 0,-16-1-1,-4 0-1,-4 0-1,-4 0 2,-5-4 0,-3 0 0,-1 0-1,-4 0 1,-3 0 0,-1 0-1,0 0 1,-4 0 0,0 0-1,0 0 1,0 0-1,0 0 1,-128-29 0,57 21-1,-3 0 1,3-1-1,9 1 1,9 4-1,11 0 1,9 0 0,12 0-1,-3 4 1,7 0-1,5 0 0,-1 0 1,9 0-1,-4 0 1,4 0-1,4 0 1,0 0-1,0 0 1,0 0-1,91 0 1,-9 4-1,18 0 1,7 0 0</inkml:trace>
    </iact:actionData>
  </iact:action>
  <iact:action type="add" startTime="124650">
    <iact:property name="dataType"/>
    <iact:actionData xml:id="d5">
      <inkml:trace xmlns:inkml="http://www.w3.org/2003/InkML" xml:id="stk5" contextRef="#ctx0" brushRef="#br0">16717 10806 0,'0'0'2,"0"0"-1,0 0 8,4 54 1,17 16 0,4 33-1,-5 13 0,-3 0 2,-5-16-2,1-18 1,-1-19-1,1-14 1,-1-11-1,0-5 0</inkml:trace>
    </iact:actionData>
  </iact:action>
  <iact:action type="add" startTime="124885">
    <iact:property name="dataType"/>
    <iact:actionData xml:id="d6">
      <inkml:trace xmlns:inkml="http://www.w3.org/2003/InkML" xml:id="stk6" contextRef="#ctx0" brushRef="#br0">16837 10292 0,'0'0'5,"0"0"6,0 0-3,0 0 1,66 42 1</inkml:trace>
    </iact:actionData>
  </iact:action>
  <iact:action type="add" startTime="125101">
    <iact:property name="dataType"/>
    <iact:actionData xml:id="d7">
      <inkml:trace xmlns:inkml="http://www.w3.org/2003/InkML" xml:id="stk7" contextRef="#ctx0" brushRef="#br0">17698 10015 0,'0'0'6,"0"0"4,0 0-1,0 0 0,-46 58 1,13 12-1,-25 50 2,-12 38-2,-1 24 0,22-12 0,16-17 1,16-17 0,13 5-1,21 0 1,16-4-1,12-5 1,-8-20-2,-12-25 2,-4-13 0</inkml:trace>
    </iact:actionData>
  </iact:action>
  <iact:action type="add" startTime="125656">
    <iact:property name="dataType"/>
    <iact:actionData xml:id="d8">
      <inkml:trace xmlns:inkml="http://www.w3.org/2003/InkML" xml:id="stk8" contextRef="#ctx0" brushRef="#br0">18281 10168 0,'0'0'7,"0"0"3,0 0 1,0 0-4,0 0 2,-50 46 1,34-21-1,-1-1 1,5 1 0,-1 0 0,1-4-2,0-1 2,3 1-1,1-4 0,0-1 1,4-3-1,-1-1 1,1-4-1,0 1 2,0-5-3,0 0 2,4-4-1,0 0 1,0 0-1</inkml:trace>
    </iact:actionData>
  </iact:action>
  <iact:action type="add" startTime="126270">
    <iact:property name="dataType"/>
    <iact:actionData xml:id="d9">
      <inkml:trace xmlns:inkml="http://www.w3.org/2003/InkML" xml:id="stk9" contextRef="#ctx0" brushRef="#br0">18451 10214 0,'0'0'5,"0"0"5,0 0-2,0 0 2,0 0 0,0 0-1,0 0 0,0 0 1,0-42-1,0 34 0,-5 0 1,1-1 0,-4 5-1,0 0 1,-5 4 0,-3 0-1,16 0 0,0 0 0,-83 37 1,50-8 0,-4 17-1,-13 24 1,0 26-1,5 11 2,16-3-3,21-26 4,12-24-6,8-12 4,9-9 0,0-8-1,8-13 1,4-12-1,8-21 1,17-33-1,12-41 1,-3-17-1,-14 5 1,-20 24-1,-8 25 1,-12 21 0,-1 12-1,-8 8 0,0 5 1,0 8-1,1 4 1,-1 8-1,0 25 1,4 46-1,13 57 1,24 30 0,26 4-1,11-13 1,-3-28-1,-4-22 1</inkml:trace>
    </iact:actionData>
  </iact:action>
  <iact:action type="add" startTime="126978">
    <iact:property name="dataType"/>
    <iact:actionData xml:id="d10">
      <inkml:trace xmlns:inkml="http://www.w3.org/2003/InkML" xml:id="stk10" contextRef="#ctx0" brushRef="#br0">16783 11062 0,'0'0'7,"0"0"2,0 0 0,0 0 1,83-16 0,66-17-1,83-29 1,74-25-1,-29-13 1,-58 5-1</inkml:trace>
    </iact:actionData>
  </iact:action>
  <iact:action type="add" startTime="127554">
    <iact:property name="dataType"/>
    <iact:actionData xml:id="d11">
      <inkml:trace xmlns:inkml="http://www.w3.org/2003/InkML" xml:id="stk11" contextRef="#ctx0" brushRef="#br0">16353 12069 0,'0'0'5,"0"0"4,41-5 1,38-3 0,99-13-1,107-24 1,75-26 0,33-32-1,-4-9 0,-12-16 0,8-9 1,28-8-1</inkml:trace>
    </iact:actionData>
  </iact:action>
  <iact:action type="add" startTime="130211">
    <iact:property name="dataType"/>
    <iact:actionData xml:id="d12">
      <inkml:trace xmlns:inkml="http://www.w3.org/2003/InkML" xml:id="stk12" contextRef="#ctx0" brushRef="#br0">16427 12060 0,'0'0'9,"0"0"0,0 0 0,71-8 0,12-13 0,28-16 1,17-9-1,13-3 2,8-5-2,0 4 0,-29 1 1,-25 3-1,-20 13 1,-26 4 0,-3 8 0,-17 9-1,0 4 1,-9-1-1,-3 5 0,-9 0 1,-4 4-1,-4 0 1,-4 0 0,4 0-1,0 0 1,-161 62 0,20-16-1,-8-5 0,33-8 1,21-8 0,8 0-1,5-4 2,7-5-3,17 1 2,13-5-1,20-4 1,17-4-1,8-4 1,8 0-1,13 0 1,8-4 0,20 0-1,34-4 1,37 0-1,25-5 1,-5-7-1,-28-1 1,-29-4 0,-25 4-1,-17 5 1,-12 7-1,-8 1 1,-13 4-1,-4 0 0,-4 4 1,-4 0 0,4 0-1,-70 12 1,-34 1-1,-20 7 1,17 1-1,24-4 1,25-1 0,17-7-1,16-1 1,12 0-1,9-4 1,8 0-1,17 1 1,29-5-1,66-5 1</inkml:trace>
    </iact:actionData>
  </iact:action>
  <iact:action type="add" startTime="134636">
    <iact:property name="dataType"/>
    <iact:actionData xml:id="d13">
      <inkml:trace xmlns:inkml="http://www.w3.org/2003/InkML" xml:id="stk13" contextRef="#ctx0" brushRef="#br0">17880 9754 0,'0'0'1,"0"0"2,0 0 6,0 0 1,-58 33-1,29 0 1,-8 25-1,-5 25 1,-3 8-1,-5 9 2,-8 15-2,0 14 0,-4 20 0,29 0 1,25 4 0,24 25-1,26 29 1,7 17-1,9-9 1,-8-29-1,-13-28 0,-16-38 1,-13-25-1,-12-20 1,-21-5 0,-37 0-1,-33-12 0,-21-20 1,21-22 0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760">
    <iact:property name="dataType"/>
    <iact:actionData xml:id="d0">
      <inkml:trace xmlns:inkml="http://www.w3.org/2003/InkML" xml:id="stk0" contextRef="#ctx0" brushRef="#br0">12758 4856 0,'0'0'2,"0"0"0,0 0 8,0 0-1,0 0 0,0 0 1,0 0-1,0 0 1,0 0 0,58 50 0,-13-46-1,13-4 1,4-4-1,17-4 4,8-1-6,12-3 3,4-9 1,1-4-4,-9-4 3,-17 0 0,-11 4-1,-1 5 1,4-1-1</inkml:trace>
    </iact:actionData>
  </iact:action>
  <iact:action type="add" startTime="5364">
    <iact:property name="dataType"/>
    <iact:actionData xml:id="d1">
      <inkml:trace xmlns:inkml="http://www.w3.org/2003/InkML" xml:id="stk1" contextRef="#ctx0" brushRef="#br0">13527 5659 0,'0'0'6,"0"0"3,0 0 1,0 0-1,0 0 1,0 0-1,0 0 1,0 0 0,0 0-1,0 0 1,0 0-1,0 0 1,0 0-1,0 0 1,0 0-1,0 0 1,0 0 0,0 0 0,0 0-1,42 9 0,-9-9 1,12-5-1,9 1 1,4 0-1,-8 4 1,-5 4-1,1-4 1,-18 4-1,6 1 1,-5-5 1,-5 0-3,-3 0 1,-4 0 1,-5 0-1,-4 0 1,-4 0 0,-4-5-1,0 5 0,0 0 1,0 0-1,-107 9 1,8 3 0,-5 1-1,26-9 1,7-4-1,22 0 1,7-4-1,13 4 1,4 0-1,9 0 0,3 0 2,13 0-3,-8 0 2,8 0-1,0 0 1,95-29 0,63-38-1</inkml:trace>
    </iact:actionData>
  </iact:action>
  <iact:action type="add" startTime="11174">
    <iact:property name="dataType"/>
    <iact:actionData xml:id="d2">
      <inkml:trace xmlns:inkml="http://www.w3.org/2003/InkML" xml:id="stk2" contextRef="#ctx0" brushRef="#br0">10064 6765 0,'0'0'2,"0"0"1,0 0 6,0 0-1,42 0 2,-1-4 0,17 0-1,8-9 1,9 1-1,7-5 1,13 5 0,17-1 1,21-3-2,-5-5-1,-8 4 2,-4 5 0,-1 4-1,18-1 0,-1 1 2,-3 0-3,-14 4 2,-7 4 0,4 4-1,12 4 1,0-4-1,-12-4 1,-5 4-1,1 5 1,16 3 0,4 5-1,0-5 1,1 1-1,-18-1 1,5 0-1,8 5 1,0 0 0,-12-1 0,-13-3-1,-12-5 1,-8 0-1,0-4 1,7 0-1,5 1 1,0-5-1,5 0 1,-14-5-1,1-3 1,0 0-1,4 0 1,0 3 0,4 5-1,-4 0 0,-5 0 1,5-4-1,-8 0 1,8 0-1,4 0 1,8 4 0,4 4-1,-7-4 1,-5 0-1,-5-4 1,6-4-1,-1-1 1,4 5-1,-4 4 1,0 4 0,-4 0-1,-9-4 0,1 0 1,4 0 0,12 0-1,16 5 1,-3 3-1,-9 0 1,-16 0-1,-13-3 1,1 3 0,16 0-1,20 5 1,13 3-1,4 1 1,-20-1-1,-9 1 0,8-1 1,26 1 0,15-1 0,-3-7-1,-9-1 1,1 0-1,20-4 1,25-8-1,45-12 0</inkml:trace>
    </iact:actionData>
  </iact:action>
  <iact:action type="add" startTime="17747">
    <iact:property name="dataType"/>
    <iact:actionData xml:id="d3">
      <inkml:trace xmlns:inkml="http://www.w3.org/2003/InkML" xml:id="stk3" contextRef="#ctx0" brushRef="#br0">13333 10127 0,'0'0'2,"0"0"1,0 0 5,0 0 1,0 0 1,0 0-1,0 0 1,0 0-1,0 0 1,0 0-1,0 0 1,0 0 0,0 0-1,74-17 1,-12 13-1,33 0 1,17 0-1,0 0 2,-9 4-2,-16 0 1,0 0-1,0 0 0,-4 0 1,-9 0 0,-12 0-1,-8-5 1,-13 1-1,-12 0 0,-4 4 2,-8 0-2,-5 0 0,-4 0 0,-3 0 1,-1 0-1,-4 0 1,0 0 0,0 0-1,-100-12 1,34 3-1,-8 1 1,-9 0 0,-12 4-1,-13 4 0,5 0 1,16 0-1,12 0 1,17 0 0,17 0-1,8 0 0,8 0 1,5 0-1,3 0 1,5 0-1,3 0 1,1 0-1,0 0 1,-1 0 0,5 0-1,0 0 1,0 0-1,0 0 1,0 0-1,4 0 1,-9 0 0,5 0-1,0 0 1,0 0-1,4 0 1,0 0-1,0 0 1,0 0-1,0 0 1,0 0-1,141 20 2,-42-11-2,13-1 0,-5 0 1,-3 1-1,-9-1 1,-12 0 0,-17 0-1,-21-3 1,-12-1-1,-12-4 1,-4 0-1,-9 0 1,-4 0-1,-4 0 0,0 0 1,0 0-1,-87-9 2,0 1-2,-37-4 1,-29-1-1,4 5 1,17 0-1,16-1 1,8 5 0,9 4-1,12 0 1,17 4-1,20-4 0,25-4 1,25-4-1,29-25 1</inkml:trace>
    </iact:actionData>
  </iact:action>
  <iact:action type="add" startTime="36193">
    <iact:property name="dataType"/>
    <iact:actionData xml:id="d4">
      <inkml:trace xmlns:inkml="http://www.w3.org/2003/InkML" xml:id="stk4" contextRef="#ctx0" brushRef="#br0">11272 11969 0,'0'0'1,"0"0"1,0 0 9,0 0-3,0 0 1,0 0 1,0 0-1,0 0 1,-49 8-1,11-3 1,-28 3-1,-25 4 1,-8 1-1,8-9 1,12-4 0,5 0-1,-1-4 1,5-5-1,4 1 0,8 0 1,4-5 0,4-7-1,1-9 1,-1-13 0,-8-11-1,9-10 1,3-7-1,17-9 0,4-8 1,9-8-1,-1 0 0,5 4 1,-1 8 0,9 17-1,8 12 1,9-4-1,20-4 1,25-8-1,20 3 1,9 13-1,-4 17 0,0 17 1,4 7-1,8 13 1,17 8 0,20 13-1,9 16 1,-5 13-1,-12 8 1,-8 4-1,-21 0 1,-33-8-1,-29-4 1,-28-1 0,-22 14-1,-33 28 0,-45 33 1,-50 25-1,-45 12 1,-29-12 0,-13-16-1,38-42 0,32-25 1,51-20-1,49-42 1,16-41-1</inkml:trace>
    </iact:actionData>
  </iact:action>
  <iact:action type="add" startTime="38310">
    <iact:property name="dataType"/>
    <iact:actionData xml:id="d5">
      <inkml:trace xmlns:inkml="http://www.w3.org/2003/InkML" xml:id="stk5" contextRef="#ctx0" brushRef="#br0">8041 12135 0,'0'0'7,"0"0"3,0 0 0,0 0-2,50 0 2,-5 0 0,21 4-1,38 4 1,36 5-1,30-1 2,41 5-2,17-13 0,20-13 0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5542">
    <iact:property name="dataType"/>
    <iact:actionData xml:id="d0">
      <inkml:trace xmlns:inkml="http://www.w3.org/2003/InkML" xml:id="stk0" contextRef="#ctx0" brushRef="#br0">3411 17650 0,'0'0'2,"0"0"1,0 0 6,25-50 0,8 17 0,42-9 1,32 5 0,9 12-1,8 9 2,0 3-2,9 5 0,16 4 0,-9 4 1,-15 4-1,-14 0 2,1 0-3,8 9 1,4 7 1,-12 9 0,-21 0-1,-21-4 1,-20-4-1,-13 0 0,-12-5 1,-9 1-1,-3-1 0,-5 5 1,-4 4 0,-8 8-1,-4 13 0,-5 12 1,-16 8-1,-4 0 1,-4-4-1,-4-4 1,-13-4 0,-4-4-1,0-5 0,0-8 1,4-3 0,-4-1-1,-12 4 2,-13 4-4,-16 9 3,-4-4 0,12-5-1,8 0 1,8-8-1,9-4 0,-8-8 2,-9-4-3,-8-5 2,-17-8 0,9 0-1,16-4 1,21-4-1,8-4 1,13-4 0,8-5-1,8-4 0,9 1 0,-1-9 1,9-5-1,-9-15 0,9-30 1,0-33 0,8-24-1,33-38 0,41-29 1,46-16-1,33 7 1,9 30 0</inkml:trace>
    </iact:actionData>
  </iact:action>
  <iact:action type="add" startTime="21950">
    <iact:property name="dataType"/>
    <iact:actionData xml:id="d1">
      <inkml:trace xmlns:inkml="http://www.w3.org/2003/InkML" xml:id="stk1" contextRef="#ctx0" brushRef="#br0">9957 4525 0,'0'0'2,"0"0"1,0 0 5,0 0 1,0 0 1,0 0 0,0 0 0,0 0-2,-13 62 3,13-21-2,-8 17 1,4 17-1,0 20 1,-5 21 1,1 21-2,0 24 0,-5 30 1,1 20-1,8 8 1,-9-12 0,9-12-1,0-9 1,4-16-1,0-13 0,4-8 1,0 4-1,9 5 2,-13 3-2,4 9 0</inkml:trace>
    </iact:actionData>
  </iact:action>
  <iact:action type="add" startTime="23944">
    <iact:property name="dataType"/>
    <iact:actionData xml:id="d2">
      <inkml:trace xmlns:inkml="http://www.w3.org/2003/InkML" xml:id="stk2" contextRef="#ctx0" brushRef="#br0">3478 4893 0,'0'0'8,"0"0"0,0 0 1,41-8 1,25-4 0,33-1-1,17 1 1,8 4 0,17 3-1,16 1 1,0-4-1,17 0 1,17-9-1,7-8 1,-3-8-1</inkml:trace>
    </iact:actionData>
  </iact:action>
  <iact:action type="add" startTime="24647">
    <iact:property name="dataType"/>
    <iact:actionData xml:id="d3">
      <inkml:trace xmlns:inkml="http://www.w3.org/2003/InkML" xml:id="stk3" contextRef="#ctx0" brushRef="#br0">3800 10280 0,'0'0'6,"0"0"3,0 0-1,0 0 2,0 0 0,66-8-1,-8 3 1,42-3-1,24 4 1,25 0 0,16-8-1,21-9 1,25-29-1,25-41 0</inkml:trace>
    </iact:actionData>
  </iact:action>
  <iact:action type="add" startTime="26321">
    <iact:property name="dataType"/>
    <iact:actionData xml:id="d4">
      <inkml:trace xmlns:inkml="http://www.w3.org/2003/InkML" xml:id="stk4" contextRef="#ctx0" brushRef="#br0">15592 9001 0,'0'0'7,"0"0"5,0 0-5,0 0 2,0 0 1,0 0-1,0 0 1,0 0 0,0 0 0,0 0-1,0 0 1,0 0-1,0 0 1,-75 24-1,-12-15 1,-33-1 0,-16 0-1,-1 1 1,-3-1 0,-5 4-2,4 1 1,21-1 2,29-4-2,29-4 1,21-4-1,12 0 1,8-4-1,5 0 1,7 0-1,5 0 0</inkml:trace>
    </iact:actionData>
  </iact:action>
  <iact:action type="add" startTime="26748">
    <iact:property name="dataType"/>
    <iact:actionData xml:id="d5">
      <inkml:trace xmlns:inkml="http://www.w3.org/2003/InkML" xml:id="stk5" contextRef="#ctx0" brushRef="#br0">14872 8686 0,'0'0'9,"-29"54"-1,-21 4 1,-33 20 1,-24 9-1,-1-4 2,26-17-3,24-16 2,16-13 0,13-8-1,13-4 1,3-4-1,5-5 1,8 1-2,17 4 2,36 16 0,59 8 0,83-3 1,78-17-4</inkml:trace>
    </iact:actionData>
  </iact:action>
  <iact:action type="add" startTime="28546">
    <iact:property name="dataType"/>
    <iact:actionData xml:id="d6">
      <inkml:trace xmlns:inkml="http://www.w3.org/2003/InkML" xml:id="stk6" contextRef="#ctx0" brushRef="#br0">4988 9290 0,'0'0'6,"0"0"4,0 0-1,0 0 1,0 0-1,0 0 1,70 0-1,-24 0 1,7 0-1,9 0 0,0 0 1,-4 0 0,0 0-1,8 5 2,17-1 0,25 4-2,12 0 0,4-4-1,-8 5 1,0-1 1,-1-4-1,10 0 1,-1-4-1,-4-4 1,-21 0-1,-16 0 0,-13 0 1,-8 4 0,4 0-1,5 0 1,-5 0-1,0 0 0,-4-4 1,-8-1 0,-4 1-2,-9 0 2,-8 0-1,-4 0 3,0 0-4,-13 0 1,1 4 1,0 0-1,-5 0 1,-4 0-2,1 0 2,-1 0 0,-4 0 0,0 0-2,0 0 2,-4 0 0,0 0-1,0 0 1,0 0-1,0 0 1,-120 20 0,46-16-1,-5 1 1,13-1-2,8 0 2,8 4 0,13-4-1,4 0 1,16 0-1,9-4 0</inkml:trace>
    </iact:actionData>
  </iact:action>
  <iact:action type="add" startTime="32989">
    <iact:property name="dataType"/>
    <iact:actionData xml:id="d7">
      <inkml:trace xmlns:inkml="http://www.w3.org/2003/InkML" xml:id="stk7" contextRef="#ctx0" brushRef="#br0">10722 5403 0,'0'0'1,"0"0"3,0 0 4,0 0 2,0 0-1,70 0 0,-8 0 1,9 0-1,-5 0 1,8 0 0,17 0-1,29-4 2,25 4-2,17 0 0,7 0 1,5 4-1,12 4 1,0 13-1,1 8 1,3 4-1,-12 0 0,4 4 1,8 0 0,0-3 0,1-1 0,-1 0-1,5 0 1,-9 4 0,-4 0-1,-8 5 0,-5-1 1,-3 9 0,-1 12-1,-3 8 1,-34 5-1,-21 4 1,-3-1 0,12 5-1,4-4 0,-5-5 1,-15-12 0,-26-8-1,-16 0 1,-8 4-1,-9 8 1,-4 0 0,-3 1-1,-10-5 1,5 0 0,0-4-1,0 0 0,0 0 1,-4 4 0,-8-4-1,-9-4 1,-8-9-1,-8 5 1,-5 0-1,-3 8 1,3 0-1,-12 4 2,5 8-2,-1 5 0,-4-1 1,-4 5-1,-8 4 1,-17 3 0,-12 1-1,-4-4 1,3-12-1,10-18 1,7-7-1,8-9 1,9-4 0,-8-4-1,8 0 1,0 0-1,-4 4 1,-1 1-1,1-1 1,-8-4-1,-13-5 1</inkml:trace>
    </iact:actionData>
  </iact:action>
  <iact:action type="add" startTime="35648">
    <iact:property name="dataType"/>
    <iact:actionData xml:id="d8">
      <inkml:trace xmlns:inkml="http://www.w3.org/2003/InkML" xml:id="stk8" contextRef="#ctx0" brushRef="#br0">16279 6757 0,'0'0'7,"0"0"2,0 0 2,45-5-2,5 1 0,24-4 1,34-9-1,24-7 1,13-10 0,16-7-1,1 0 1,-9-5-1,-21 5 1,-24 8-1,-26 8 2,-20 8-2,-16 5 0,-13-1 1,-8 5 0,-9 0-1,-7-1 0,-9 1 1</inkml:trace>
    </iact:actionData>
  </iact:action>
  <iact:action type="add" startTime="35943">
    <iact:property name="dataType"/>
    <iact:actionData xml:id="d9">
      <inkml:trace xmlns:inkml="http://www.w3.org/2003/InkML" xml:id="stk9" contextRef="#ctx0" brushRef="#br0">17081 6127 0,'0'0'7,"0"0"3,0 0-1,0 0 1,83 33 0,16-4-1,38 4 0,16 1 2,0-10-3,-12-7 2,-21-5 0,-29-3-1,-29-5 1,-13 0 0,-20 0-2,-8 0 2,-9 9 0,-12 7-1,-29 42 1,-58 79-1,-49 95 1</inkml:trace>
    </iact:actionData>
  </iact:action>
  <iact:action type="add" startTime="36670">
    <iact:property name="dataType"/>
    <iact:actionData xml:id="d10">
      <inkml:trace xmlns:inkml="http://www.w3.org/2003/InkML" xml:id="stk10" contextRef="#ctx0" brushRef="#br0">20043 6715 0,'0'0'6,"0"0"3,0 0 2,0 0-2,0 0 0,42 17 1,-26-21 0,-3-5-1,-5-3 0,-4-1 2,-4 1-2,0 12-1,0 0 3,0 0-3,-33-46 2,17 42 0,7 4-2,1 0 2,0 0 0,4 0-1,-1 0 1</inkml:trace>
    </iact:actionData>
  </iact:action>
  <iact:action type="add" startTime="37115">
    <iact:property name="dataType"/>
    <iact:actionData xml:id="d11">
      <inkml:trace xmlns:inkml="http://www.w3.org/2003/InkML" xml:id="stk11" contextRef="#ctx0" brushRef="#br0">21194 5999 0,'0'0'5,"0"0"6,0 0-1,0 0-1,0 0-1,0 0 1,0 0 1,0 0-1,0 0 0,0 0 1,0 0-1,-75 45 1,13 13 0,-21 25-1,9 17 0,24-5 2,30-4-2,15-8 1,18-1-1,20 1 0,29-4 1,25-21-1,37-42 1,54-65-1,99-142 0</inkml:trace>
    </iact:actionData>
  </iact:action>
  <iact:action type="add" startTime="37935">
    <iact:property name="dataType"/>
    <iact:actionData xml:id="d12">
      <inkml:trace xmlns:inkml="http://www.w3.org/2003/InkML" xml:id="stk12" contextRef="#ctx0" brushRef="#br0">19435 7307 0,'0'0'5,"0"0"10,0 0-11,0 0 5,0 0 0,75 13 0,-9-13 1,29 0 0,29 4 0,13 0 0,16-8-1,16 0 0,30-13 1,37-4-1,0 9 1,16-5-1,-4 1 1,-16 8-1,-9-1 1,-12 1-1,-28 0 1,-18-9-1</inkml:trace>
    </iact:actionData>
  </iact:action>
  <iact:action type="add" startTime="42887">
    <iact:property name="dataType"/>
    <iact:actionData xml:id="d13">
      <inkml:trace xmlns:inkml="http://www.w3.org/2003/InkML" xml:id="stk13" contextRef="#ctx0" brushRef="#br0">10304 11104 0,'0'0'1,"0"0"2,0 0 12,0 0-12,0 0 6,0 0 1,0 0-1,0 0 1,0 0 0,0 0-1,0 0 1,0 0-1,0 0 1,0 0-1,4 50 1,-16 7-1,-1 43 1,1 49 0,0 33 0,3 13-1,-3-5 0,0-12 1,-5-8 0,0-4-1,5-1 0,4 5 1,-5-9 0,-3-16-1,-5-12 0,9-17 1,12-17 0,4-4 2,-4 0-5,-4 1 2,-5 3 1,1 9 0,8 12-1,4 16 1,-4 5-1,-4-4 1,-4-5-1,8-3 1,4 7-1,0 5 1,0 16 0,0 26-1,-4 3 1,0 4-1,-4-16 1,-4-16 0,4-30-1,20-4 1,22 9-1</inkml:trace>
    </iact:actionData>
  </iact:action>
  <iact:action type="add" startTime="45820">
    <iact:property name="dataType"/>
    <iact:actionData xml:id="d14">
      <inkml:trace xmlns:inkml="http://www.w3.org/2003/InkML" xml:id="stk14" contextRef="#ctx0" brushRef="#br0">3411 12006 0,'0'0'7,"0"0"2,0 0 0,0 0 1,0 0 0,0 0-1,0 0 0,0 0 1,0 0 0,0 0 0,0 0-1,0 0 1,0 0-1,0 0 1,0 0-1,0 0 1,67-12 0,-1 16 0,25 0-1,16 5 0,1-1 2,-1 4-1,9 1 0,8-5-1,9-4-1,-9-8 2,-16 0 0,-13-4-1,-4 3 1,8-7 0,21 0-1,17-1 0</inkml:trace>
    </iact:actionData>
  </iact:action>
  <iact:action type="add" startTime="49311">
    <iact:property name="dataType"/>
    <iact:actionData xml:id="d15">
      <inkml:trace xmlns:inkml="http://www.w3.org/2003/InkML" xml:id="stk15" contextRef="#ctx0" brushRef="#br0">6258 12172 0,'0'0'2,"0"0"1,0 0 8,0 0-4,0 0 2,0 0 1,0 0 0,0 0-1,0 0 0,58-29 1,8 12 0,29-3-1,13-1 0,3 0 2,5 1-2,21-5 0,16-4 1,16-8-1,-3-1 1,-1 9-1</inkml:trace>
    </iact:actionData>
  </iact:action>
  <iact:action type="add" startTime="52734">
    <iact:property name="dataType"/>
    <iact:actionData xml:id="d16">
      <inkml:trace xmlns:inkml="http://www.w3.org/2003/InkML" xml:id="stk16" contextRef="#ctx0" brushRef="#br0">6990 12731 0,'0'0'2,"0"0"-1,0 0 9,0 0 0,0 0-1,0 0 1,-41 29-1,41-29 0,0 0 1,0 4 0,0-4-1,0 0 0,0 0 2,0 0-2,0 0 0,0 0 1,95 41-1,-41-28 1,16-5 1,13 0-2,4 5 0,0-1 2,-13-3-2,-4-1 0,1 0 0,3 0 1,5-3 0,8-5-1,4 0 1,-4 0-1,-13 0 0,-8 0 2,0 0-2,-12 0 1,4 0-1,12 0 1,13 0-1,8 0 0,0 0 1,0-5-1,-8 1 1,-4-8 0</inkml:trace>
    </iact:actionData>
  </iact:action>
  <iact:action type="add" startTime="55567">
    <iact:property name="dataType"/>
    <iact:actionData xml:id="d17">
      <inkml:trace xmlns:inkml="http://www.w3.org/2003/InkML" xml:id="stk17" contextRef="#ctx0" brushRef="#br0">3540 13062 0,'0'0'7,"0"0"1,0 0 2,0 0 0,0 0-1,0 0 1,37-33-1,12 8 0,26-8 2,16-4-2,-8 0 1,-9 8 1,1 4-2,-1 4-1,25 4 2,17 1-1,21-1 1,-25 5 0,-9 4 0,0 4 0,13 4 0,17 4 0,3 4-1,-12 9 0</inkml:trace>
    </iact:actionData>
  </iact:action>
  <iact:action type="add" startTime="57239">
    <iact:property name="dataType"/>
    <iact:actionData xml:id="d18">
      <inkml:trace xmlns:inkml="http://www.w3.org/2003/InkML" xml:id="stk18" contextRef="#ctx0" brushRef="#br0">6419 13816 0,'0'0'7,"0"0"1,0 0 2,0 0 0,0 0-1,0 0 1,83-9 0,-21 9-1,8 0 1,1 0-1,-1 0 1,4 0-1,22 5 2,15 3-2,13 4 1,5 1-1,-9-5 0,4-4 1,12 0 0,9 0 0,4-4-1,-8-4 1</inkml:trace>
    </iact:actionData>
  </iact:action>
  <iact:action type="add" startTime="59708">
    <iact:property name="dataType"/>
    <iact:actionData xml:id="d19">
      <inkml:trace xmlns:inkml="http://www.w3.org/2003/InkML" xml:id="stk19" contextRef="#ctx0" brushRef="#br0">6899 14727 0,'0'0'7,"0"0"2,0 0-1,0 0 2,0 0 0,0 0 0,0 0-1,0 0 0,0 0 1,87 0-1,16 0 1,38 8-1,29 4 2,8 1-3,12-1 2,4 5 0,13-5-1,-4-4 0,-4-3 0,7-14 2,5-3 0,21-5-3</inkml:trace>
    </iact:actionData>
  </iact:action>
  <iact:action type="add" startTime="60688">
    <iact:property name="dataType"/>
    <iact:actionData xml:id="d20">
      <inkml:trace xmlns:inkml="http://www.w3.org/2003/InkML" xml:id="stk20" contextRef="#ctx0" brushRef="#br0">3469 14660 0,'0'0'7,"0"0"3,0 0-1,0 0 0,0 0 1,0 0 0,50 4-1,8 5 0,16-1 1,9 0-1,8-4 1,0 1 1,25 3-2,16 0 1,26 0-1,-1 5 0,21-5 1,12-4-1,13-4 1</inkml:trace>
    </iact:actionData>
  </iact:action>
  <iact:action type="add" startTime="71949">
    <iact:property name="dataType"/>
    <iact:actionData xml:id="d21">
      <inkml:trace xmlns:inkml="http://www.w3.org/2003/InkML" xml:id="stk21" contextRef="#ctx0" brushRef="#br0">3469 15348 0,'0'0'2,"0"0"-1,0 0 8,0 0 1,0 0-1,0 0 1,0 0 0,83 8-1,-17-4 0,17 0 1,0 0 0,-17-4-1,-8 4 1,0 1 0,8-1 0,8 4-1,26 0 0,7 5 1,-7-5 0,-9 0-1,-5 1 0,-23-1 1,7 0-1,8 0 1,9 5-1,13-1 1,3-3 0,-4 3-1,1 0 1,-18 5-1,5-5 1,-4-3-1,0-1 0,4-4 1,-9-4 0,-3 0-1,-5 4 1,-8 0-1,0 5 1,0-1-1,0-4 1,5 0-1,-1 0 1,4-4-1,5 0 1,3 0-1,5 4 0,4 5 2,8 3-2,4-4 0,13-3 1,16-1 0,13-4-1,12 0 0,12-4 1,18-9-1,28-12 2,41-8-3,25-4 1</inkml:trace>
    </iact:actionData>
  </iact:action>
  <iact:action type="add" startTime="73043">
    <iact:property name="dataType"/>
    <iact:actionData xml:id="d22">
      <inkml:trace xmlns:inkml="http://www.w3.org/2003/InkML" xml:id="stk22" contextRef="#ctx0" brushRef="#br0">3809 16880 0,'0'0'6,"0"0"4,0 0-1,0 0 2,0 0-3,41-21 2,17 8-1,29-3 1,24-1 0,38 1 0,25-5-1,25 4 0,28-3 0,42 3 1,54 1 0,49 3-1,67 13 1,32 9-1,47 15 1,32 5-1,17 0 0</inkml:trace>
    </iact:actionData>
  </iact:action>
</iact:actions>
</file>

<file path=ppt/ink/inkAction1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267">
    <iact:property name="dataType"/>
    <iact:actionData xml:id="d0">
      <inkml:trace xmlns:inkml="http://www.w3.org/2003/InkML" xml:id="stk0" contextRef="#ctx0" brushRef="#br0">3461 4670 0,'0'0'3,"0"0"-3,0 0 8,0 0 1,0 0 1,0 0 0,0 0-1,0 0 1,0 0-1,83 16 1,-25-11-1,24-1 1,9 4-1,0 0 1,9 1 1,24-5-3,8-4 2,9-4-1,0-9 1,-21 1 0</inkml:trace>
    </iact:actionData>
  </iact:action>
  <iact:action type="add" startTime="4767">
    <iact:property name="dataType"/>
    <iact:actionData xml:id="d1">
      <inkml:trace xmlns:inkml="http://www.w3.org/2003/InkML" xml:id="stk1" contextRef="#ctx0" brushRef="#br0">4065 5519 0,'0'0'4,"0"0"6,0 0-2,0 0 2,0 0 0,0 0-1,0 0 1,0 0-1,50 29 1,-9-21-1,25-8 1,25-4-1,17-13 0,24-4 2,5-8-2,20-4 0,13-8 1,3-5-1</inkml:trace>
    </iact:actionData>
  </iact:action>
  <iact:action type="add" startTime="8146">
    <iact:property name="dataType"/>
    <iact:actionData xml:id="d2">
      <inkml:trace xmlns:inkml="http://www.w3.org/2003/InkML" xml:id="stk2" contextRef="#ctx0" brushRef="#br0">8422 4757 0,'0'0'2,"0"0"1,0 0 7,0 0-2,0 0 1,0 0 1,0 0 0,0 0-1,0 0 1,62 8-1,-13-8 1,22 0-1,20 0 1,8 4-1,9 9 2,12 3-3,16-3 2,17-1 0,-8 0-1,-17 1 2,-8-1-3,13-8 2,11-8 0,18-16-1</inkml:trace>
    </iact:actionData>
  </iact:action>
  <iact:action type="add" startTime="10421">
    <iact:property name="dataType"/>
    <iact:actionData xml:id="d3">
      <inkml:trace xmlns:inkml="http://www.w3.org/2003/InkML" xml:id="stk3" contextRef="#ctx0" brushRef="#br0">5170 11828 0,'0'0'6,"0"0"6,0 0-2,0 0-3,0 0 3,0 0 0,0 0 0,0 0-2,0 0 2,0 0-1,0 0 1,0 0-1,0 0 0,0 0 1,12-41 0,-8 37-1,0 0 0,1 0 1,-1 4-1,0 0 1,0 0-1,-4 0 0,0 0 1,0 0-1,21 87 1,-13-5 0,8 47-1,5 24 0,-4 4 4,-9 1-6,-4-9 2,4-9 1,-3-11-1,-5-13 2,-5-5-3,-3-3 2,4 0-1,12-1 1,5 5-1,-1-4 0,-4-13 1,-8-8-1,-4-4 1,0 0-1,0-1 1,4 1-1,4 8 3,0-4-5,-8-4 3,-8 0 0,-13 12-1,0-4 0,4 4 1,9 1-1,4 7 1,-1 1-1,-15 7 1,-5-3-1,-5-9 1,6-3-1,11-5 0,0 8 1,1 13-1,-5 4 1,-4 0-1,5-17 1,7-12 0,1-8-1,4 4 1,-1 3-1,1 14 1,-4 3-1,-1-3 0,5-5 1,0 0 0,4 5-1,-5 11 0,1 5 1,-4-4-1,-1-8 1,1-13-1,8-13 0,4-16 1,0-24 0,0-26-1</inkml:trace>
    </iact:actionData>
  </iact:action>
</iact:actions>
</file>

<file path=ppt/ink/inkAction1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589">
    <iact:property name="dataType"/>
    <iact:actionData xml:id="d0">
      <inkml:trace xmlns:inkml="http://www.w3.org/2003/InkML" xml:id="stk0" contextRef="#ctx0" brushRef="#br0">3842 7618 0,'0'0'2,"0"0"3,0 0 2,0 0 2,0 0 1,0 0-1,0 0 1,0 0-1,41 4 1,-16-8-1,8-5 1,21 1-1,8-8 1,16-5-1,1 0 1,4 0 0,-9 5-1,9-5 1,-9 1-1,9 3 1,4 5 0,-4 3-1,-5 5 1,1 4-1,-5 4 1,1 0-1,-5-4 1,-3 0-1,3 0 0,13 0 1,8 5 0,12 3-1,17 0 1,8-8-1</inkml:trace>
    </iact:actionData>
  </iact:action>
  <iact:action type="add" startTime="11850">
    <iact:property name="dataType"/>
    <iact:actionData xml:id="d1">
      <inkml:trace xmlns:inkml="http://www.w3.org/2003/InkML" xml:id="stk1" contextRef="#ctx0" brushRef="#br0">9506 7361 0,'0'0'3,"0"0"-3,0 0 19,53-17-16,30 9 3,66 0 4,75 12 0,44 13-1,47 7 0,12 18 1,-25-9 0,-17-12 0,-20-21-1,0-21 0</inkml:trace>
    </iact:actionData>
  </iact:action>
  <iact:action type="add" startTime="12346">
    <iact:property name="dataType"/>
    <iact:actionData xml:id="d2">
      <inkml:trace xmlns:inkml="http://www.w3.org/2003/InkML" xml:id="stk2" contextRef="#ctx0" brushRef="#br0">9063 8392 0,'0'0'9,"0"0"5,0 0-10,0 0 5,0 0 0,0 0 0,0 0 1,103 12-1,-3-7 2,28 3-3,25 0 3,21-4-2,20 0 0,21-12 1,5-4-1,3-1 1,1-16 0,-5-12-1</inkml:trace>
    </iact:actionData>
  </iact:action>
  <iact:action type="add" startTime="23374">
    <iact:property name="dataType"/>
    <iact:actionData xml:id="d3">
      <inkml:trace xmlns:inkml="http://www.w3.org/2003/InkML" xml:id="stk3" contextRef="#ctx0" brushRef="#br0">8264 10218 0,'0'0'2,"0"0"1,0 0 7,0 0-2,0 0 2,0 0-1,0 0 1,0 0 0,0 0-1,0 0 0,0 0 1,87-17-1,-4 21 1,29 5-1,12-5 1,17 0 1,12 4-3,8 5 2,9 3 0,-5 5-1,9 0 1,-4-1 0,-9 1-1,0-4 1,5-1-1,-5-8 1,-4-3-1,1-1 1,-1-4-1,0 0 1,4 4 0,-3 0 0,-5 4-1,-4 1 0,4-5 1,0 0 0,-25-4-1,-4 0 1,0-4 0,13 0-1,-1-1 1,-12 1 0,-16 4-1,4 9 1,12-1-1,12 4 1,13 1-1,-16-1 1,-9-4-1,-4 1 0,-4-1 1,-5-4 0,-7-8 0,-5-4-2,0-5 3</inkml:trace>
    </iact:actionData>
  </iact:action>
  <iact:action type="add" startTime="28269">
    <iact:property name="dataType"/>
    <iact:actionData xml:id="d4">
      <inkml:trace xmlns:inkml="http://www.w3.org/2003/InkML" xml:id="stk4" contextRef="#ctx0" brushRef="#br0">3436 11340 0,'0'0'7,"0"0"1,0 0 1,0 0 0,0 0 1,0 0-1,0 0 1,66 16-1,42-16 1,107-16 0,66-30 0,9-24 10</inkml:trace>
    </iact:actionData>
  </iact:action>
  <iact:action type="add" startTime="30777">
    <iact:property name="dataType"/>
    <iact:actionData xml:id="d5">
      <inkml:trace xmlns:inkml="http://www.w3.org/2003/InkML" xml:id="stk5" contextRef="#ctx0" brushRef="#br0">18157 5899 0,'0'0'6,"0"0"3,0 0 1,0 0-1,0 0 1,0 0-1,-79 0 0,-3 46 1,-88 91-1,-58 74 2,5-8-2</inkml:trace>
    </iact:actionData>
  </iact:action>
  <iact:action type="add" startTime="30944">
    <iact:property name="dataType"/>
    <iact:actionData xml:id="d6">
      <inkml:trace xmlns:inkml="http://www.w3.org/2003/InkML" xml:id="stk6" contextRef="#ctx0" brushRef="#br0">17003 7349 0,'0'0'9,"4"49"1,16 55-1,13 82 1,17 67 0,12 20-1,17 8 0</inkml:trace>
    </iact:actionData>
  </iact:action>
  <iact:action type="add" startTime="31354">
    <iact:property name="dataType"/>
    <iact:actionData xml:id="d7">
      <inkml:trace xmlns:inkml="http://www.w3.org/2003/InkML" xml:id="stk7" contextRef="#ctx0" brushRef="#br0">18773 11042 0,'0'0'5,"25"45"6,17 59-3,24 82 2,12 63 2,-20-5-5,-12-25 3,-21-41-1,-9-45 1,-8-50-1,-3-38 0</inkml:trace>
    </iact:actionData>
  </iact:action>
  <iact:action type="add" startTime="31532">
    <iact:property name="dataType"/>
    <iact:actionData xml:id="d8">
      <inkml:trace xmlns:inkml="http://www.w3.org/2003/InkML" xml:id="stk8" contextRef="#ctx0" brushRef="#br0">19146 13033 0,'0'0'7,"-29"108"2,4 33 1,0 66 5,13 45-11,8 5 6,12-25-1,8-42 1,1-57-1</inkml:trace>
    </iact:actionData>
  </iact:action>
  <iact:action type="add" startTime="40080">
    <iact:property name="dataType"/>
    <iact:actionData xml:id="d9">
      <inkml:trace xmlns:inkml="http://www.w3.org/2003/InkML" xml:id="stk9" contextRef="#ctx0" brushRef="#br0">6547 11812 0,'0'0'2,"0"0"1,0 0 8,0 0-3,0 0 2,0 0-1,0 0 1,0 0-1,-4 41 2,13-20-3,-1 8 2,4 25-1,5 33 0,-1 20 2,-7 18 0,-13 11-3,-9 17 1,1 13 1,-5 4-1,1-9 1,-1-12-1,-4-12 0,9-17 1,12-8 0,0-13-1,0-4 1,0-4-1,-4 0 1,4 1-1,4 7 1,8 4-1,9 1 0,-4-9 1,-5-8-1,-8-16 1,-8-1-1,4-4 1,0 9-1,4 3 1,4 9-1,1-4 1,-1-13-1,-4-7 0,-8-10 2,-4-3-2,-5 0 0,5-5 2,4-7-2</inkml:trace>
    </iact:actionData>
  </iact:action>
</iact:actions>
</file>

<file path=ppt/ink/inkAction1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893">
    <iact:property name="dataType"/>
    <iact:actionData xml:id="d0">
      <inkml:trace xmlns:inkml="http://www.w3.org/2003/InkML" xml:id="stk0" contextRef="#ctx0" brushRef="#br0">6990 4720 0,'0'0'3,"0"0"-1,0 0 7,0 0 1,0 0-1,0 0 0,0 0 1,0 0-1,0 0 1,0 0 0,0 0-1,0 0 0,0 0 1,0 0 0,0 0-1,0 0 1,0 0 1,0 0-4,0 0 3,0 0 0,0 0-1,0 0 1,0 0-1,0 0 1,0 0-1,42 20 0,-22-20 1,5 0-1,0 0 2,4 0-3,4 0 2,4 0-1,5 0 1,3-4-1,1 0 0,-1 0 1,1 0 0,-13 0 0,-4 4 12,-5 0-21,1 0 5,4 0 4,-12 0-1,-1 0 0,1 0 1,-1 0-1,1 0 1,4 0 0,-1 0-1,1 0 1,8 0-1,4 0 1,8 0 0,1 0-1,3 0 1,9-5-1,-4 5 1,-1 0 0,-7 0-1,-5 0 1,-4 0 0,-4 0-1,-4 5 0,-4-1 1,3 0-1,-11 0 1,3 0-1,1 4 0,0 1 2,3-1-2,1 0 0,0 0 1,3-3 0,9-1-1,5 0 3,3 0-5,13 4 3,-9-4 0,-3 1-1,-1-1 0,1 0 1,-1 0 0,0 0-1,-3 0 1,-5 0 0,0 1-1,-4-1 0,-5 0 1,-3 0 0,4 0-1,-8 0 0,3 0 1,5 1 0,0-1-1,0 0 1,4-4 0,-5 0-1,10 0 0,11-4 1,17-5 0,21-11-1,16-18 1</inkml:trace>
    </iact:actionData>
  </iact:action>
  <iact:action type="add" startTime="19248">
    <iact:property name="dataType"/>
    <iact:actionData xml:id="d1">
      <inkml:trace xmlns:inkml="http://www.w3.org/2003/InkML" xml:id="stk1" contextRef="#ctx0" brushRef="#br0">4884 7171 0,'0'0'3,"0"0"-2,0 0 9,0 0-1,0 0 0,0 0 1,0 0 0,0 0-1,50 8 1,-17 0-1,17 0 1,8 1-1,8-1 1,12 0 0,-7 1-1,11-1 1,18-4-1,20 4 1,25-4-1,8-4 1,8 0 0,9 0-1,3-4 1,-7 0-1,-17-4 1,-13 4-1</inkml:trace>
    </iact:actionData>
  </iact:action>
  <iact:action type="add" startTime="21625">
    <iact:property name="dataType"/>
    <iact:actionData xml:id="d2">
      <inkml:trace xmlns:inkml="http://www.w3.org/2003/InkML" xml:id="stk2" contextRef="#ctx0" brushRef="#br0">6324 10313 0,'0'0'6,"0"0"4,0 0-1,0 0 1,0 0-1,0 0 1,0 0 0,0 0-1,46-33 1,-34 29-1,0 0 1,1-1-1,-5 1 1,0 0 0,-4 0-1,1 0 1,-1 4-1,-4 0 0</inkml:trace>
    </iact:actionData>
  </iact:action>
  <iact:action type="add" startTime="22614">
    <iact:property name="dataType"/>
    <iact:actionData xml:id="d3">
      <inkml:trace xmlns:inkml="http://www.w3.org/2003/InkML" xml:id="stk3" contextRef="#ctx0" brushRef="#br0">6274 10334 0,'0'0'7,"0"0"2,0 0 1,0 0-1,0 0 1,0 0 0,0 0 0,0 0-1,0 0 0,5-42 1,-1 38-1,0 0 1,0 0-1,0 0 1,4 0 0,1-1-1,3 5 1,9 0-1,8 0 1,12 5 0,13-1-1,4 0 0,0 0 1,-5-4-1,-3 0 1,0-4 0,-1 0-1,1 0 1,-4-1-1,-1 5 1,1 0-1,3 5 1,5-1-1,4 0 0,0 0 1,0 0-1,-4-4 1,-5 0 0,1-4-1,0 0 0,3-4 1,5-1 0,-12 5-1,3 0 0,-3 4 1,-1 0-1,1 4 1,4 0-1,-1 0 1,5 1 0,-17-1-1,5 0 0,-5 0 1,-4-4-1,-4 0 1,-4 0-1,0-4 1,-5 0-1,1 0 1,-5-1-1,-3 1 1,3 4-1,-7 0 1,3 0-1,1-4 0,-5 4 1,0 0 0,0 0 0,5 0-2,-9 0 2,4 0 0,5 0-1,-1 0 1,0 0-1,1 0 1,-1 0-1,1 0 1,-1 0-1,-4 0 1,1 0 0,-1 0 0,0 0-1,0 0 1,1 0-1,-5 0 0,0 0 1,0 0 0,0 0-1,0 0 1,1 0-1,-1 0 1,0 0-1,0 0 1,0 0-1,0 0 1,0 0 0,1 0-1,-1 0 0,4 0 1,0 0 0,0 0-1,5-4 1,-9 0-1,4-4 1,1-5 0,3-7-1,5-14 1,3-7 0,1-9-1,0-3 1,-5-1-1,-3 0 1,-13 0-1,-13-4 1,-8-4-1,-3 4 1,-5 8-1,0 5 1,4 12 0,0 4-1,4 8 1,1 4-1,-1 5 0,4 0 1,1 3 0,-5 1-1,1 0 0,-5-1 1,-8 1 0,-13 0 0,-4-5-1,-16 1 0,0 4 1,0-1-1,4 1 1,0 4-1,0-4 1,0-1 0,-5 1-1,-7 0 1,-5 0-1,-8 4 1,1 4 0,3 0-2,4 0 2,5-5 0,8 1-1,-1-4 1,1 4 0,-4 0 0,-1 4-1,-7 4 0,3 4 1,9 0-1,8 1 2,9-1-2,3 0 0,13 0 1,-8-3-1,12-1 1,0 4-1,4 0 1,0 1-1,0-1 1,0 4-1,5 5 1,-1 8 0,0 12-1,1 9 1,3 11 0,1 10-1,-9 7 0,8-3 1,5-9 0,8-8-1,4-9 1,8-3-1,4-5 1,9-4-1,4-4 1,4-4-1,8-9 1,9-3 0</inkml:trace>
    </iact:actionData>
  </iact:action>
  <iact:action type="add" startTime="25376">
    <iact:property name="dataType"/>
    <iact:actionData xml:id="d4">
      <inkml:trace xmlns:inkml="http://www.w3.org/2003/InkML" xml:id="stk4" contextRef="#ctx0" brushRef="#br0">4106 10032 0,'0'0'10,"0"0"-1,0 0 1,0 0 0,0 0 0,0 0 0,0 0 0,0 0-1,0 0 1,0 0 0,58 28 0,9-19 1,32-5-2,25 4 1,17 0 1,3 9-3,22 0 2,-13-1-1,0-8 1,-4-3 0,-12-10-1</inkml:trace>
    </iact:actionData>
  </iact:action>
  <iact:action type="add" startTime="58347">
    <iact:property name="dataType"/>
    <iact:actionData xml:id="d5">
      <inkml:trace xmlns:inkml="http://www.w3.org/2003/InkML" xml:id="stk5" contextRef="#ctx0" brushRef="#br0">9841 8868 0,'0'0'6,"0"0"-6,0 0 9,0 0-1,0 0 2,0 0 0,0 0-1,0 0 1,0 0-1,0 0 1,0 0-1,0 0 1,-46-12 0,30 20-1,-9 4 1,-12 5-1,-9 4 1,-3 8 0,-14 4-1,-7 8 1,0 1 0,-5-1-1,5 0 0,0 1 1,-1 3 0,-3 1-1,-5-1 1,1-3-1,7-9 1,13-8-1,13-9 2,8-3-2,12-5 0,8 0 1,-8 1-1,9-1 1,3-4-1</inkml:trace>
    </iact:actionData>
  </iact:action>
  <iact:action type="add" startTime="58872">
    <iact:property name="dataType"/>
    <iact:actionData xml:id="d6">
      <inkml:trace xmlns:inkml="http://www.w3.org/2003/InkML" xml:id="stk6" contextRef="#ctx0" brushRef="#br0">8951 8723 0,'0'0'5,"0"0"2,0 0 2,-58 79 1,13-1-1,-21 34 1,-13 8 1,5-12-2,16-25 0,12-17 1,1-8-1,7-8 1,9-13 0,9-4 0,3-8-1,9-4 0,8-5 1,8 5-1,21 0 1,21-1 0,45-3-1,25-17 0</inkml:trace>
    </iact:actionData>
  </iact:action>
  <iact:action type="add" startTime="63406">
    <iact:property name="dataType"/>
    <iact:actionData xml:id="d7">
      <inkml:trace xmlns:inkml="http://www.w3.org/2003/InkML" xml:id="stk7" contextRef="#ctx0" brushRef="#br0">4487 11191 0,'0'0'2,"0"0"1,0 0 7,0 0-1,0 0-1,0 0 2,0 0 0,0 0-1,0 0 1,0 0-1,41-33 1,1 16-1,7-4 1,30 1 0,20 3-1,9 9 1,4 4 0,-5 4-1,-7-4 1,-5 4-1,-8 0 1,-1-5-1,-7 5 1,0 0-1,-1 0 1</inkml:trace>
    </iact:actionData>
  </iact:action>
  <iact:action type="add" startTime="74556">
    <iact:property name="dataType"/>
    <iact:actionData xml:id="d8">
      <inkml:trace xmlns:inkml="http://www.w3.org/2003/InkML" xml:id="stk8" contextRef="#ctx0" brushRef="#br0">12315 9733 0,'0'0'2,"0"0"1,-70 13 5,20 3 2,-16 5-1,-9 12 2,-3 0-2,7 0 0,18-4 1,15-8 1,13 0-4,13 0 4,12-1-2,12 5 1,22 16-1,32 22 1,25 7-1,8 4 1,-20-20-1,-26-12 1,-24-13-1,-20-4 1,-18 4-1,-20 16 1,-33 34-1,-20 16 1,-5-12-1,12-25 1,22-25-1,28-37 1,21-17 0,4 21-1</inkml:trace>
    </iact:actionData>
  </iact:action>
  <iact:action type="add" startTime="74972">
    <iact:property name="dataType"/>
    <iact:actionData xml:id="d9">
      <inkml:trace xmlns:inkml="http://www.w3.org/2003/InkML" xml:id="stk9" contextRef="#ctx0" brushRef="#br0">12857 9307 0,'0'0'7,"-17"70"2,1 46 1,8 66-1,3 30 1,18-14 0,12-28-1,8-46 0,16-37 1,9-33-1,4-37 1,-4-26-1,8-24 1</inkml:trace>
    </iact:actionData>
  </iact:action>
  <iact:action type="add" startTime="75199">
    <iact:property name="dataType"/>
    <iact:actionData xml:id="d10">
      <inkml:trace xmlns:inkml="http://www.w3.org/2003/InkML" xml:id="stk10" contextRef="#ctx0" brushRef="#br0">12265 9800 0,'0'0'8,"0"0"2,0 0 0,0 0 0,100 8 0,69-4-1,100-8 1,70-33 1</inkml:trace>
    </iact:actionData>
  </iact:action>
  <iact:action type="add" startTime="75732">
    <iact:property name="dataType"/>
    <iact:actionData xml:id="d11">
      <inkml:trace xmlns:inkml="http://www.w3.org/2003/InkML" xml:id="stk11" contextRef="#ctx0" brushRef="#br0">14007 9949 0,'0'0'7,"0"0"3,0 0-3,0 0 3,0 0 0,-41-25-1,28 21 0,1 0 1,-9-1 0,-8 10-1,-20 11 0,-13 17 1,-5 17-1,22 0 1,20-5-1,13-3 1,12-1 0,12 5 0,9-5-2,16-4 2,4-8 0,1-16-1,3-13 0,-3-17 1,7-24-1,5-26 2,-4-15-3,-13-1 2,-8 8-1,-8 9 1,-5 4-1,1-4 0,-13-5 1,4-12 0,0-3-1,1-1 1,-1 12-1,-4 17 1,0 13-1,-4 7 1,0 9-1,0 9 0,0 3 2,0 5-2,0 3 0,0 5 1,0 0-1,0 4 0,0 8 1,0-8-1,-8 149 1,8 29-1,8 54 2,9-12-3,8-34 2,3-33 0,6-37-1,11-29 0</inkml:trace>
    </iact:actionData>
  </iact:action>
  <iact:action type="add" startTime="76433">
    <iact:property name="dataType"/>
    <iact:actionData xml:id="d12">
      <inkml:trace xmlns:inkml="http://www.w3.org/2003/InkML" xml:id="stk12" contextRef="#ctx0" brushRef="#br0">14814 10234 0,'0'0'6,"-17"42"4,17-9-2,13 8 2,20-3-1,21-14 1,8-24-1,16-29 0,9-41 1,-25-46 0,-33-21 0,-33 13 0,-12 17-2,-22 20 3,-3 33-2,0 41 0,-5 38 1,-20 66 2,-13 71-5,17 12 2,25-42 1,20-61-1,17-42 1,5-21-1</inkml:trace>
    </iact:actionData>
  </iact:action>
  <iact:action type="add" startTime="76897">
    <iact:property name="dataType"/>
    <iact:actionData xml:id="d13">
      <inkml:trace xmlns:inkml="http://www.w3.org/2003/InkML" xml:id="stk13" contextRef="#ctx0" brushRef="#br0">15579 9858 0,'0'0'6,"0"0"3,-8 82 0,16 5 2,-4 38-2,17 7 1,12-24 0,17-34-1,12-32 0,-4-34 1,0-21 0,4-20-1,-4-25 2,-9-29-2,-20-4 0,-12 9 0,-9 24 1,-8 29-1,0 24 1,0 5 0,0 0-1,-12 137 1,12-13 0,8 1-1,9-22 1,7-33-1,1-36 1,-8-34-1,-17 0 1</inkml:trace>
    </iact:actionData>
  </iact:action>
  <iact:action type="add" startTime="77315">
    <iact:property name="dataType"/>
    <iact:actionData xml:id="d14">
      <inkml:trace xmlns:inkml="http://www.w3.org/2003/InkML" xml:id="stk14" contextRef="#ctx0" brushRef="#br0">16692 9444 0,'0'0'7,"-12"78"3,20 59 0,21 99-1,25 41 2,12-41-3,-8-70 1,-13-63 1,-11-61 0,-14-42-1,-3-33 1</inkml:trace>
    </iact:actionData>
  </iact:action>
  <iact:action type="add" startTime="77535">
    <iact:property name="dataType"/>
    <iact:actionData xml:id="d15">
      <inkml:trace xmlns:inkml="http://www.w3.org/2003/InkML" xml:id="stk15" contextRef="#ctx0" brushRef="#br0">16237 9899 0,'0'0'6,"0"0"3,0 0 0,0 0 1,0 0 0,120 33-1,91-12 1,83-5 0,4-16-2</inkml:trace>
    </iact:actionData>
  </iact:action>
  <iact:action type="add" startTime="78120">
    <iact:property name="dataType"/>
    <iact:actionData xml:id="d16">
      <inkml:trace xmlns:inkml="http://www.w3.org/2003/InkML" xml:id="stk16" contextRef="#ctx0" brushRef="#br0">12538 10930 0,'0'0'5,"0"0"5,0 0-2,67 0 1,44 4 1,100 13-1,62-5 4,62 5-6,-8 7 2,17 1 1,-1 0-1,5-4 1,20-9-1,-12-3 1,-21-9-1,-12-5 0,-5 5 1,-28-8 0,3-4-1</inkml:trace>
    </iact:actionData>
  </iact:action>
  <iact:action type="add" startTime="84467">
    <iact:property name="dataType"/>
    <iact:actionData xml:id="d17">
      <inkml:trace xmlns:inkml="http://www.w3.org/2003/InkML" xml:id="stk17" contextRef="#ctx0" brushRef="#br0">6502 11216 0,'0'0'3,"0"0"-3,0 0 9,0 0 1,0 0 0,0 0-1,0 0 0,0 0 1,0 0-1,0 0 1,37 41 0,-20-37-1,3-4 1,5 0-1,0 0 1,8 0 2,4 4-6,17 0 4,21 1 0,20-5-1,25-9 2,20-7-3,14-5 2,7 0 0,-4 1-2,0-1 2,-12 0 0,-17 5-1,-3 7 1,19 5-1,26 4 1</inkml:trace>
    </iact:actionData>
  </iact:action>
  <iact:action type="add" startTime="102707">
    <iact:property name="dataType"/>
    <iact:actionData xml:id="d18">
      <inkml:trace xmlns:inkml="http://www.w3.org/2003/InkML" xml:id="stk18" contextRef="#ctx0" brushRef="#br0">6514 11671 0,'0'0'2,"0"0"1,0 0 6,0 0-1,0 0 2,62-12 1,-12-1-3,8-3 2,-4-1-1,0 1 1,-5-1-1,1 0 1,8 1 0,20-1-1,18-3 1,3 3-1,0 0 1,-8 5-1,-8 4 1,-13-1-1,1 1 1,7 0-1,1-5 1,-1 1-1,1 4 1,-17 4 0,-4 0-1,-8 4 1,-1-5-1,1-7 1</inkml:trace>
    </iact:actionData>
  </iact:action>
  <iact:action type="add" startTime="107189">
    <iact:property name="dataType"/>
    <iact:actionData xml:id="d19">
      <inkml:trace xmlns:inkml="http://www.w3.org/2003/InkML" xml:id="stk19" contextRef="#ctx0" brushRef="#br0">4938 7572 0,'0'0'6,"0"0"5,0 0-3,0 0 1,0 0 1,0 0-1,0 0 0,0 0 1,0 0 1,0 0-3,0 0 2,0 0-1,0 0 0,0 0 1,0 0-1,0 0 1,0 0 0,46 8-1,-38-8 2,4 0-3,5 0 2,8 0 0,12 0-1,8-4 1,5 0 0,0 0 0,-5 4-1,-3-4 1,3 0-1,-12 0 2,4-1 11,5 1-21,3 0 3,5 0 6,8-4 0,8-1 0,4 1-1,-3 0 1,-5 0 0,-9-1-1,-3 1 0,-4 0 1,-5 0-1,-4-1 1,-4 1 0,-4 4 0,0 0-1,0 0 0,4-1 2,-8 5-2,4 0 1,4 5-1,4-1 0,1 0 1,3 0-1,0 0 4,1 0-6,-5 0 2,0 5 0,-4-5 1,-4 0-1,4 0 0,-8 0 1,0 0-1,0 1 1,0-5 0,-1 0 0,1 0-1,4 4 1,0-4-1,8 0 1,-3 0-1,3 0 1,0 4-1,-4 0 1,0 0 0,9 0-1,3 0 1,17 0-1</inkml:trace>
    </iact:actionData>
  </iact:action>
  <iact:action type="add" startTime="109886">
    <iact:property name="dataType"/>
    <iact:actionData xml:id="d20">
      <inkml:trace xmlns:inkml="http://www.w3.org/2003/InkML" xml:id="stk20" contextRef="#ctx0" brushRef="#br0">4173 8003 0,'0'0'9,"0"0"-1,0 0 0,0 0 2,0 0 0,0 0-1,41 83 1,-16 8-1,0 41 1,-1 42 0,-7 50-1,0 45 1,-17 33-1,-9 25 0,1-16 1,-9-13 1,1-42-2,-9-28 0,9-25 1,7-21 0,1-20-1,0-17 0</inkml:trace>
    </iact:actionData>
  </iact:action>
  <iact:action type="add" startTime="113654">
    <iact:property name="dataType"/>
    <iact:actionData xml:id="d21">
      <inkml:trace xmlns:inkml="http://www.w3.org/2003/InkML" xml:id="stk21" contextRef="#ctx0" brushRef="#br0">8409 12863 0,'0'0'2,"0"0"0,0 0 8,0 0-2,0 0 2,0 0-1,0 0 1,0 0 0,0 0-1,58 21 1,-16-17-1,11 0 1,18 5-1,16 3 1,4-4-1,4 5 2,8-1-2,17 1 0,25 7 1,8-3-1,4 0 1,0-1-1,5-4 1,-1 1-1,-12-5 1,-21-8-1,1-8 1</inkml:trace>
    </iact:actionData>
  </iact:action>
  <iact:action type="add" startTime="125469">
    <iact:property name="dataType"/>
    <iact:actionData xml:id="d22">
      <inkml:trace xmlns:inkml="http://www.w3.org/2003/InkML" xml:id="stk22" contextRef="#ctx0" brushRef="#br0">9824 14114 0,'0'0'2,"0"0"1,0 0 5,0 0 2,0 0 0,0 0-1,0 0 1,0 0-1,0 0 1,0 0 0,0 0-1,0 0 0,0 0 1,0 0-1,0 0 1,0 0-1,0 0 1,0 0-1,42 25 1,-34-25 0,-8 0-1,8 0 1,5 0-1,3 0 1,5 0-1,8 0 1,12-4-1,13-1 1,8 5-1,4 0 1,9 5-1,3 3 2,5-4-2,0-4 0,0 0 1,-5-4 0,-3 0-2,-5 0 3,-8-1-2,-8 5 0,-5 0 1,1 5 0,-4-1-1,-5 0 1,0 0-1,1 0 1,3-4 0,1 0-1,-1-4 0,5 0 1,-9 0 0,1 0-1,-5-1 1,-4 1 0,-8 0-1,0 0 1,-5 0-1,1 4 1,-13-4-1,5 4 1,-1 0-1,0 0 1,1 0-1,-1 0 1,-3 0-1,-1 0 1,0 0-1,0 0 1,-3 0-1,-1 0 1,0 0-1,0 0 1,0 0 0,0 0-1,0 0 1,-4 0-1,0 0 1,0 0-1,0 0 0,0 0 1,-120-9 0,54 5 0,-8 0-1,-1-4 0,13 0 1,4-1 0,4 1-1,1-4 1,-1-1 0,-8 1-1,-8-5 0,-1 5 1,-3-1 0,-1 5-1,5 0 1,8-1-1,4 1 0,0 0 1,-4-4-1,-8-1 1,-5 1 0,1 3 0,-9 5-1,8 4 0,9 4 0,4 5 1,13-1 0,7-4-1,5 0 1,8 0 0,8 1-1,5-5 1,3 0-1,1 0 1,4 0-1,-1 0 1,5 0-1,0 0 0,0 0 1,0 0-1,0 0 1,0 0 0,4 0-1,0 4 1,0-4-1,0 0 1,0 0-1,86 37 1,-11-16 0,16-1-1,0-3 0,-4-1 1,0 5 0,-5-4-1,-7-1 1,-5-3 0,-8-5-1,-16-4 0,-9-4 1,-8 0 0,-4-4-1,4-4 1</inkml:trace>
    </iact:actionData>
  </iact:action>
  <iact:action type="add" startTime="135108">
    <iact:property name="dataType"/>
    <iact:actionData xml:id="d23">
      <inkml:trace xmlns:inkml="http://www.w3.org/2003/InkML" xml:id="stk23" contextRef="#ctx0" brushRef="#br0">6332 13886 0,'0'0'4,"0"0"-4,0 0 8,0 0 1,0 0 1,0 0 0,0 0-1,0 0 1,0 0-1,0 0 1,46-16 0,-17 16-2,8 0 2,9 4 0,7 0-1,14 4 1,7-4-1,13 0 1,16 1 1,17 3-3,4-4 2,-4 0-1,-12-4 1,-5-4 0,1 0-1,3 0 1,-3 4-1,-1 4 0,-8-4 1,-8-4 0,0 0-1,-4-5 0,8 1 1,4 4 0,9 8 0,-1 4 0,5 1-1,-1 3 0,38 5 1,33 3 0,29 1-2</inkml:trace>
    </iact:actionData>
  </iact:action>
  <iact:action type="add" startTime="145307">
    <iact:property name="dataType"/>
    <iact:actionData xml:id="d24">
      <inkml:trace xmlns:inkml="http://www.w3.org/2003/InkML" xml:id="stk24" contextRef="#ctx0" brushRef="#br0">3784 14544 0,'0'0'2,"0"0"-1,0 0 9,0 0-1,0 0 0,0 0 1,0 42 0,8 8-1,17 41 1,0 45-1,-1 34 2,-7 20-2,0 17 0,-9 0 1,-16 17 0,8 4-1,-17-17 1,9-25-1,-1-41 1,1-46 0,16-41-1,9-29 1</inkml:trace>
    </iact:actionData>
  </iact:action>
  <iact:action type="add" startTime="150820">
    <iact:property name="dataType"/>
    <iact:actionData xml:id="d25">
      <inkml:trace xmlns:inkml="http://www.w3.org/2003/InkML" xml:id="stk25" contextRef="#ctx0" brushRef="#br0">11099 17848 0,'0'0'2,"0"0"1,0 0 7,0 0-1,0 0 1,0 0-1,0 0 1,0 0-1,0 0 1,0 0-1,-63 25 1,18-17-2,-21 5 3,-29 3-2,-1 1 3,1 0-4,4-5 1,4-4 1,13 1-1,16-5 0,4 4 1,9 0-1,7 1 1,1 3-1,-4 5 1</inkml:trace>
    </iact:actionData>
  </iact:action>
  <iact:action type="add" startTime="151140">
    <iact:property name="dataType"/>
    <iact:actionData xml:id="d26">
      <inkml:trace xmlns:inkml="http://www.w3.org/2003/InkML" xml:id="stk26" contextRef="#ctx0" brushRef="#br0">10569 17571 0,'0'0'8,"0"0"2,0 0-1,0 0 1,0-41-1,0 32 1,0 5 0,0 0-1,-4 4 0,4 0 1,-62 37 0,-29 21-1,-38 33 1,9 17 1,34-9-3,28-16 2,25-12-1,16-9 1,13-9-1,12-7 1,21 8-1,33 4 1,29 0 0,4-29-1,-16-29 1</inkml:trace>
    </iact:actionData>
  </iact:action>
  <iact:action type="add" startTime="154121">
    <iact:property name="dataType"/>
    <iact:actionData xml:id="d27">
      <inkml:trace xmlns:inkml="http://www.w3.org/2003/InkML" xml:id="stk27" contextRef="#ctx0" brushRef="#br0">4135 12859 0,'0'0'4,"0"0"-4,-53 13 9,19-1 1,1 1 0,13-5 0,-9 0-2,12-4 1,9 0 1,0 1 0,8-1-1,0-4 0,0 4 1,0-4-1,0 0 1,0 0-1,0 0 1,99 33-1,-25-21 1,34 5-1,24-5 0,9-3 1,-4-9 1,12-9 0,8-3-2,0 0 0,-4-5-1,-4 0 1,0 5 1,0 0-1,4-1 0,-12 9 1,-9 4-1,-8 0 1,0 0 0,9-4-1,-5 0 0,-16-5 1,-17 1 0,-8 4-1,-5 0 1,9 0-1,9 0 1,-5-1-1,-8 5 0,-13 0 1,-16 0 0,-8 5-1,-13-5 1,-4 0-1,-8 0 0,-4 0 1,-5 0-1,1 0 0,-5 0 2,1 0-2,-1 0 0,-8 0 1,0 0-1,0 0 1,1 0-1,-5 0 1,0 0-1,0 0 0,0 0 2,-174-25-2,-4 8 0,-50 5 1,5 3-1,24 9 0,34 5 1,32-1 0,26 0-1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22:00.60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13783">
    <iact:property name="dataType"/>
    <iact:actionData xml:id="d0">
      <inkml:trace xmlns:inkml="http://www.w3.org/2003/InkML" xml:id="stk0" contextRef="#ctx0" brushRef="#br0">6568 8537 0,'0'0'7,"0"0"2,0 0-1,0 0 2,54-4 1,-9 0-2,13-5 0,13 5 1,16 0-1,24 0 1,13 0 1,5 0-3,-18 4 2,-15 4-1,-22 0 1,-16 0 1,-13 0-2,-7 0 0,-5-4 1</inkml:trace>
    </iact:actionData>
  </iact:action>
  <iact:action type="add" startTime="14401">
    <iact:property name="dataType"/>
    <iact:actionData xml:id="d1">
      <inkml:trace xmlns:inkml="http://www.w3.org/2003/InkML" xml:id="stk1" contextRef="#ctx0" brushRef="#br0">10449 8371 0,'0'0'7,"0"0"2,0 0 0,0 0 1,0 0-1,0 0 1,0 0 1,58 21-1,-4-9-1,24 1 0,22-5 0,15 0 1,-11 1 0,-5-1 0,-4 0 0,-8 0-1,-12-3 2,-9-5-2,-21-5 0,-7-3 0</inkml:trace>
    </iact:actionData>
  </iact:action>
  <iact:action type="add" startTime="61052">
    <iact:property name="dataType"/>
    <iact:actionData xml:id="d2">
      <inkml:trace xmlns:inkml="http://www.w3.org/2003/InkML" xml:id="stk2" contextRef="#ctx0" brushRef="#br0">10552 8355 0,'0'0'3,"0"0"2,0 0 1,0 0 3,0 0 0,0 0 1,0 0 0,0 0 0,0 0-1,-41-25 2,24 8-2,-3-8 0,-13-16 0,-9-13 1,-3-12 0,3 0 0,13 8 0,9 4 0,16 0-2,-5 4 2,18 1 1,-5-1-2,4 0 0,4 1 1,1-1 0,-1 0-1,9 1 2,-9 3-3,9 1 2,0 3 0,-1 5 0,5 4-1,-4 0 2,0 8-2,-1 4 0,1 5 2,0 3-3,4 1 2,8-1-1,12 5 1,13-4 0,8-1-1,5 1 1,-5-1 1,-8 5-2,-9 4 1,-11 4-1,-5 0 3,-4 4-3,-4 0 0,-1 0 0,1 0 1,-4 5 0,0-1-1,3 0 1,1 5 1,0-1-3,0 1 3,-4-1-2,-1 5 1,5-1-1,0 5 0,4 4 1,4 4 0,8 4 0,5 8 0,-5 5 0,-4-1-1,-8 1 1,-8-1-1,-4-3 1,-5 3-1,-4 1 1,1 3 0,-5 1 0,4 4 1,0-4-2,5-1 0,-9-3 1,4-5-1,0-3 0,-4-9 1,1-5 0,-5 1 0,0-4-1,-5 0 1,1-1 1,-4 5-2,-4 0 1,-13 4-1,-4 4 1,-4 0-1,-4-4 1,-1 0 0,5-4 0,-4-4-1,4-9 1,4-8 0,4-4 0,0-4-2</inkml:trace>
    </iact:actionData>
  </iact:action>
  <iact:action type="add" startTime="90633">
    <iact:property name="dataType"/>
    <iact:actionData xml:id="d3">
      <inkml:trace xmlns:inkml="http://www.w3.org/2003/InkML" xml:id="stk3" contextRef="#ctx0" brushRef="#br0">19063 3833 0,'0'0'3,"0"0"-1,0 0 7,0 0 1,4-41 0,8-9-1,1-41 0,-5-16 1,-4-18-1,-8-7 2,-8-1 0,-13 18-3,-16 23 1,-13 26 1,-12 50 0,-17 32-1,-37 92 0,-17 115 1,13 100 0,37 0-1,42-83 2,28-82-2,21-67 0,9-33 1,12-21 0,12-12 0,13-8-1,16-22 1,37-36 0,34-58 0,-1-67 0,-32 0-2,-38 34 2,-29 33 0,-16 41-1,-9 16 1,-8 26 0,-4 7 0,0 18-1,0-9 0,-12 140 1,12 51 0,12 32 0,13-49-1,8-62 0,4-50 2</inkml:trace>
    </iact:actionData>
  </iact:action>
  <iact:action type="add" startTime="91309">
    <iact:property name="dataType"/>
    <iact:actionData xml:id="d4">
      <inkml:trace xmlns:inkml="http://www.w3.org/2003/InkML" xml:id="stk4" contextRef="#ctx0" brushRef="#br0">20027 3916 0,'0'0'8,"0"0"1,0 0 0,58 0 3,-4 0-4,41 0 1,33 0 1,25 0 1,29-8-1,17 0-1,-5-1 0,17 9 0,-12-8 1,-17 8 0,-12 0 0,-13 0-1</inkml:trace>
    </iact:actionData>
  </iact:action>
  <iact:action type="add" startTime="99692">
    <iact:property name="dataType"/>
    <iact:actionData xml:id="d5">
      <inkml:trace xmlns:inkml="http://www.w3.org/2003/InkML" xml:id="stk5" contextRef="#ctx0" brushRef="#br0">12025 6384 0,'0'0'4,"0"0"-4,0 0 10,0 0-1,67-13 0,-5 1 1,12-9-1,13 1 1,-4 3-1,-1 1 2,5-5-2,4-4 1,0 0 0,-4 0-1,-4 0 1,-13 5 0,-8-1 0,0 5-1,5-5 2,7 4-2,13 1 0,4-1 1,0 5 1,-12-1-3,-5 5 2,-8-4-1,-4-1 1,-8 1 0,-4-1-1,-9 5 1,-4 0 0,-8 4 0,-8-1-1,-9 5 1</inkml:trace>
    </iact:actionData>
  </iact:action>
  <iact:action type="add" startTime="101120">
    <iact:property name="dataType"/>
    <iact:actionData xml:id="d6">
      <inkml:trace xmlns:inkml="http://www.w3.org/2003/InkML" xml:id="stk6" contextRef="#ctx0" brushRef="#br0">14781 8491 0,'0'0'5,"0"0"5,0 0-1,0 0 0,91 25 2,12-12-2,50-1 0,54 5 2,29-1 0,-13-8-3,-20-8 2,-21-4 0,-20-12-2,-9-13 2</inkml:trace>
    </iact:actionData>
  </iact:action>
  <iact:action type="add" startTime="106308">
    <iact:property name="dataType"/>
    <iact:actionData xml:id="d7">
      <inkml:trace xmlns:inkml="http://www.w3.org/2003/InkML" xml:id="stk7" contextRef="#ctx0" brushRef="#br0">19431 4848 0,'0'0'5,"0"0"-5,0 0 9,0 0-1,17 103 2,8 38 0,12 66 0,-4 25-1,-12-13 0,-9-32 3,-12-34-3,-8-16 0,-1-26 0,1-28 1,0-21-1,0-16 1,3-17 0,1-9-1,0-11 1,0-9-1,4 0 1,0 0 0,0-87-1,12 8 1,5 1 0,0 15-1,-1 14 1,9 11 0,16 18-1,21 11 2,25 14-3,33 19 2,4 14 1,-12 7-2,-29-3 0,-29-5 1,-34-8 0,-20 0-1,-33 16 1,-54 30-1,-45 8 1,-9-9 0,30-20-1,36-25 1,25-21-1</inkml:trace>
    </iact:actionData>
  </iact:action>
  <iact:action type="add" startTime="121623">
    <iact:property name="dataType"/>
    <iact:actionData xml:id="d8">
      <inkml:trace xmlns:inkml="http://www.w3.org/2003/InkML" xml:id="stk8" contextRef="#ctx0" brushRef="#br0">19626 6285 0,'0'0'3,"0"0"-2,0 0 8,0 0 1,0 0-1,0 0 1,0 0-1,0 0 1,0 41 0,0-16 0,4 12-1,4 4 0,-8 9 1,4-4 0,-4-5-1,0-8 1,0-8 0,-4-4 0,4-5-2,-8 1 2,8-5 0,0-3-1,0-1 2,0 0-2,0-4 1,0 0-1,0 1 1,0-1 0,8 0 0</inkml:trace>
    </iact:actionData>
  </iact:action>
  <iact:action type="add" startTime="138836">
    <iact:property name="dataType"/>
    <iact:actionData xml:id="d9">
      <inkml:trace xmlns:inkml="http://www.w3.org/2003/InkML" xml:id="stk9" contextRef="#ctx0" brushRef="#br0">20908 4989 0,'0'0'3,"0"0"2,25 87 1,8 70 2,25 158 2,4 165 0,-25 0-1,-12-91 1,-8-132 0,-9-104 0,-4-66-1,0-37 1,0-21 0,1-17 0,-1-12 0,0-16-1,4-46 1,4-75-1,-3-70 0,-5 4 2,0 37-2,0 50 1,0 42-1,5 24 1,-1 17-1,8 17 1,13 7 0,21 18-1,41 20 1,33 20 0,-4 13-1,-29-8 2,-37-8-1,-33-1-2,-34 13 3,-49 37-2,-83 50 1,-57 17-1,20-46 1,41-50 0,37-49 0,13-38-1</inkml:trace>
    </iact:actionData>
  </iact:action>
  <iact:action type="add" startTime="143797">
    <iact:property name="dataType"/>
    <iact:actionData xml:id="d10">
      <inkml:trace xmlns:inkml="http://www.w3.org/2003/InkML" xml:id="stk10" contextRef="#ctx0" brushRef="#br0">16572 7837 0,'0'0'3,"0"0"1,0 0 8,0 0-8,0 0 6,0 0-1,0 0 1,0 0 0,62 4-1,-16 0 1,12 5-1,16-1 2,26 0-1,20 1 0,24-1-1,9 0 1,0 0-1,1 1 1,-14-1-1,1 0 1,-17 1-1,-16-1 1,-22-4 0,-23 0 0,-18 0-1,-16 0 1,-8-4 0,-9 0 0,-4-4-1,-3-8 0,-1-17 1,0-25 0</inkml:trace>
    </iact:actionData>
  </iact:action>
  <iact:action type="add" startTime="144141">
    <iact:property name="dataType"/>
    <iact:actionData xml:id="d11">
      <inkml:trace xmlns:inkml="http://www.w3.org/2003/InkML" xml:id="stk11" contextRef="#ctx0" brushRef="#br0">18413 7336 0,'0'0'7,"0"0"5,0 0-4,0 0 2,0 0-1,0 0 1,-16 54 0,45-4 0,16 12-1,9 0 1,-4-8 0,-9-9-1,-12-7 1,-12-1 0,-17 0 0,-9 13-1,-15 28 1,-18 18 0,-8-5 0,1-17-1,12-32 1</inkml:trace>
    </iact:actionData>
  </iact:action>
  <iact:action type="add" startTime="144977">
    <iact:property name="dataType"/>
    <iact:actionData xml:id="d12">
      <inkml:trace xmlns:inkml="http://www.w3.org/2003/InkML" xml:id="stk12" contextRef="#ctx0" brushRef="#br0">19088 7982 0,'0'0'7,"0"0"2,0 0 1,0 0-1,0 0 1,0 0-1,0 0 1,0 0 0,29 62-1,20 21 1,13 37-1,-8 0 1,-8-12 0,-5-21 0,-4-21 0,-12-21-1,-4-11 1,-9-10-1,1-7 1,-5-5 0,0-3-1,-4-1 1,0-4 1,1-4-3,11-4 2,55-50-1,127-153 1,174-240-1,55-178 2,-22-21-2</inkml:trace>
    </iact:actionData>
  </iact:action>
  <iact:action type="add" startTime="145871">
    <iact:property name="dataType"/>
    <iact:actionData xml:id="d13">
      <inkml:trace xmlns:inkml="http://www.w3.org/2003/InkML" xml:id="stk13" contextRef="#ctx0" brushRef="#br0">12443 5763 0,'0'0'5,"0"0"5,0 0 0,0 0-2,29 66 2,13-8-1,20 33 1,20 25 0,9 8 0,9-4-1,-13-16 1,-1-17-1,-11-13 2,-13-7-2,-12-14 0,-13-11 1,-12-13 0,-9-9 0,1-7-1,-9-9 1,4-8-1,13-17 2,46-66-1,94-145-1,162-227 0,149-212 1</inkml:trace>
    </iact:actionData>
  </iact:action>
  <iact:action type="add" startTime="147042">
    <iact:property name="dataType"/>
    <iact:actionData xml:id="d14">
      <inkml:trace xmlns:inkml="http://www.w3.org/2003/InkML" xml:id="stk14" contextRef="#ctx0" brushRef="#br0">19911 7146 0,'0'0'7,"0"0"3,0 0-1,0 0 0,0 0 1,0 0-1,62 25 2,13-13-2,24 0 1,13-3-1,3-5 1,5-4 3,5-4-6,-1 0 2,8-1 0,0 1 1,5 0 0,0 0-1,-9 0 1,-16 4-1,-17 0 1,-17-4 0,-12-9-1,-12-7 1</inkml:trace>
    </iact:actionData>
  </iact:action>
  <iact:action type="add" startTime="157335">
    <iact:property name="dataType"/>
    <iact:actionData xml:id="d15">
      <inkml:trace xmlns:inkml="http://www.w3.org/2003/InkML" xml:id="stk15" contextRef="#ctx0" brushRef="#br0">18856 4786 0,'0'0'4,"0"0"-4,0 0 11,0 0-4,4 70 2,17 34 1,12 74 0,17 99 0,8 100-1,-9 33 2,-3-13-2,-1-57 0,-8-92 1,-3-78 0,-1-67 0,0-57 0,-4-50-1,16-71 1</inkml:trace>
    </iact:actionData>
  </iact:action>
  <iact:action type="add" startTime="157703">
    <iact:property name="dataType"/>
    <iact:actionData xml:id="d16">
      <inkml:trace xmlns:inkml="http://www.w3.org/2003/InkML" xml:id="stk16" contextRef="#ctx0" brushRef="#br0">19092 4790 0,'0'0'8,"0"0"1,0 0 0,0 0 1,0 0-1,0 0 1,91 21 0,33-30 0,62-3-1,29-9 1,1 0 0,7-7 0,-20 3-1,-5 4 2,17-4-3,-8 0 2,-21 9 0,-24 7 0,-42 5-1,-29 8 2,-21 5-2,5 7 0,3 9 1,5 8 1,0 0-3,-9-4 2,-16-4-1,-17-8 1,-12-1 0,-8 1 0,-4 4-1,-1 3 1,1 18-1,8 28 1,4 30 0,4 44 0,-4 22-1,-9 16 1,-3 0 0,-5-8-1,1-4 1,-9-17 0,4-12-1,5-21 2,-5-29-1,-4-20-2,-4-22 2,-4-3 1,-4-9-2,-13 9 0,-16 7 1,-38 18 0,-57 7-1,-92 9 1,-82-16 0,-83-38-1</inkml:trace>
    </iact:actionData>
  </iact:action>
  <iact:action type="remove" startTime="173093">
    <iact:property name="style" value="instant"/>
    <iact:actionData xml:id="d17" ref="#d2"/>
  </iact:action>
  <iact:action type="remove" startTime="173094">
    <iact:property name="style" value="instant"/>
    <iact:actionData xml:id="d18" ref="#d1"/>
  </iact:action>
  <iact:action type="remove" startTime="173625">
    <iact:property name="style" value="instant"/>
    <iact:actionData xml:id="d19" ref="#d0"/>
  </iact:action>
  <iact:action type="remove" startTime="173828">
    <iact:property name="style" value="instant"/>
    <iact:actionData xml:id="d20" ref="#d13"/>
  </iact:action>
  <iact:action type="remove" startTime="173846">
    <iact:property name="style" value="instant"/>
    <iact:actionData xml:id="d21" ref="#d5"/>
  </iact:action>
  <iact:action type="remove" startTime="174412">
    <iact:property name="style" value="instant"/>
    <iact:actionData xml:id="d22" ref="#d6"/>
  </iact:action>
  <iact:action type="remove" startTime="174526">
    <iact:property name="style" value="instant"/>
    <iact:actionData xml:id="d23" ref="#d10"/>
  </iact:action>
  <iact:action type="remove" startTime="174810">
    <iact:property name="style" value="instant"/>
    <iact:actionData xml:id="d24" ref="#d12"/>
  </iact:action>
  <iact:action type="remove" startTime="174842">
    <iact:property name="style" value="instant"/>
    <iact:actionData xml:id="d25" ref="#d14"/>
  </iact:action>
  <iact:action type="remove" startTime="174959">
    <iact:property name="style" value="instant"/>
    <iact:actionData xml:id="d26" ref="#d16"/>
  </iact:action>
  <iact:action type="remove" startTime="174992">
    <iact:property name="style" value="instant"/>
    <iact:actionData xml:id="d27" ref="#d3"/>
  </iact:action>
  <iact:action type="remove" startTime="175011">
    <iact:property name="style" value="instant"/>
    <iact:actionData xml:id="d28" ref="#d15"/>
  </iact:action>
  <iact:action type="remove" startTime="175209">
    <iact:property name="style" value="instant"/>
    <iact:actionData xml:id="d29" ref="#d9"/>
  </iact:action>
  <iact:action type="remove" startTime="175293">
    <iact:property name="style" value="instant"/>
    <iact:actionData xml:id="d30" ref="#d7"/>
  </iact:action>
  <iact:action type="remove" startTime="175393">
    <iact:property name="style" value="instant"/>
    <iact:actionData xml:id="d31" ref="#d8"/>
  </iact:action>
  <iact:action type="remove" startTime="175827">
    <iact:property name="style" value="instant"/>
    <iact:actionData xml:id="d32" ref="#d11"/>
  </iact:action>
  <iact:action type="remove" startTime="176277">
    <iact:property name="style" value="instant"/>
    <iact:actionData xml:id="d33" ref="#d4"/>
  </iact:action>
  <iact:action type="add" startTime="173011">
    <iact:property name="dataType" value="strokeEraser"/>
    <iact:actionData xml:id="d34">
      <inkml:trace xmlns:inkml="http://www.w3.org/2003/InkML" xml:id="stk17" contextRef="#ctx0" brushRef="#br1">22722 11957 0,'-41'13'8,"-13"7"1,-29 30 1,-20 53-1,-9 76 3,-4 81-5,25 30 6,38-41 18,20-67-28,28-66-3,18-50 1,12-33 8,4-25 0,45-33 5,79-78 4,58-83-16,46-79 12,-34-17-11,-41 21 10,-29 5-10,-54 36 11,-41 50 3,-29 46-15,-20 46 11,-26 24-9,-33 8 9,-45 17-8,-66 29 7,-100 42 5,-107 61-15,-46 50 14,63 5-14,28-1 11,75-20-10,49-13 12,38-17-10,53-11 5,42-14 8,33-7-16,25-9 12,28-8-11,26 0 10,41-21 4,20-32-14,38-39 12,-4-32-12,-5-25 10,-20-4-9,-37 0 7,-38 8 6,-41 12-16,-29-3 15,-49-5-14,-55 12 12,-82 26 3,-62 45-16,-108 54 15,-74 74-15,4 38 15,49 12-15,46 8 14,54-8-12,74-17 11,59-28 10,65-38-22,54-33-2,34-20 8,24-22 8,21 1-14,37-9 12,41-12 3,75-16-16,83-38 15,82-37-14,58-41 12,1-18-11,24-19 11,-4-5 2,33 0-14,-12-4 14,24-4-15,21-17 14,-12 0-13,25-20 13,16-38 2,-54 0 2,5-8-12,-46 5-7,-62 36 2,-54 25 7,-83 46 4,-61 41 4,-59 38-16,-41 24 14,-33 17-14,-21 8 15,-16 4-15,-37 5 15,-50 16-1,-129 45-13,-128 67 14,-45 54-14,17 16 13,65 4-13,13 21 12,62-16 3,58-30-16,50-28 14,45-26-14,45-20 15,34-16-14,25-5 13,37-4 1,37-16-15,45-26 14,50-36-13,67-42 14,82-62-14,16-58 12,-24-17 3,-16-12-16,-47-4 15,-20 20-15,-37 34 14,-37 37-13,-33 33 13,-30 29 1,-32 21-14,-30 20 13,-12 13-13,-8 17 13,0 24-13,0 54 12,-9 83 3,-32 103-15,-46 92 13,-46 28-13,-16-16 14,8-54-14,25-54 12,33-49-12,21-38 11,16-24 4,9-17-15,12-13 14,8-8-15,13-3 23,24-10-22,30-15-1,20-26 9,21-37 2,20-37 4,46-42-14,75-65 13,32-51 1,-20-28-15,-45 3 15,-42 1-15,-46 12 21,-49 25-21,-29 12 11,-29 26-11,-25 24 12,-16 8 3,-21 5-15,-29 20 16,-33 29-16,-30 41 14,-40 55 2,-42 86-16,13 79 15,16 54-14,41 45 13,63 1-14,61-26 13,67-16 3,41-33-16,29-50 16,21-78-15,8-51 13,25-48-13,54-51 13,49-66-13,79-87 13,8-70 1,1-54-14,-10-12 13,-52 12-12,11-8 19,-45 24-19,-16 5-2,-9 8 8,-49 29 6,-30 17-12,-57 32 9,-46 22 2,-29 20 4,-24 17-17,-21-5 13,-34-33-13,-53-49 15,-50-46-15,-33 0 15,-20 38-14,16 57 16,0 59-16,4 49 11,16 49 6,-7 47-18,-26 69 16,-3 96-16,36 83 11,51 45 3,44 4-14,59-53 14,29-17-13,33-13 13,33-7 1,45 3-14,29-37 13,30-45-14,15-67 15,-3-61-14,25-59 12,53-66 2,9-75-14,-30-61 14,-28-46-14,-38-21 12,-40-4-12,-34 4 17,-67 42-18,-69 28 12,-55 1 3,-61 28-14,-67 59 12,-12 82-12,-29 83 13,-78 108 1,20 95 3,46 54-18,90-13-1,80-49 16,53-50-15,29-45 13,33-22 2,41-15-14,34-38 13,20-46-14,50-58 19,58-74-19,8-74 11,-25-42 4,-45-8-15,-75 36 15,-41 43-15,-33 37 14,-25 36-13,-21 14 12,-28 12 3,-34 16-16,-37 25 15,-25 42-15,-37 65 15,0 72-14,21 57 13,28 29 0,75-25-13,54-45 14,37-13-15,38-16 14,32-37 2,25-38-16,13-41 14,0-34-13,12-32 14,33-50-15,4-42 15,5-36-14,-42-18 12,-54 13 2,-37 17-15,-33 29 16,-25 28-16,-33 1 14,-49 8-13,-55 33 12,-65 62 3,-104 116-16,-116 187 15,16 123-14,105 1 13,48-50-13,76-92 12,32-69 3,46-71-12,41-37 8,46-29-12,32-5 13,43 1-11,40-21 11,30-42 2,41-53-14,41-83 14,4-83-15,-45-33 16,-70 4-16,-54 34 12,-34 24 5,-32 29-17,-34 21 15,-49 32-15,-37 59 13,-83 75 3,-96 111-16,13 95 14,42 26-14,78-22 16,79-57-15,53-46 12,38-42 2,33-28-14,41-21 13,25-41-14,79-63 16,128-128-16,78-153 13,25-95 4,-41 0-17,-4 3 14,-25 30-14,-66 54 15,4 20-14,-62 50 12,-25 37 3,-29 34-16,-50 45 14,-32 33-14,-30 25 16,-29 25-16,-28 16 14,-50-8 1,-108 0-13,-116 17 11,-119 49-12,-92 50 13,25 33-13,21 25 12,74-9 4,63 9-17,57-8 14,75 0-14,50 3 15,65-15-14,46-18 12,46-11 3,62-9-16,82-25 14,104-50-13,141-82 15,41-83-16,0-50 13,-75 4 2,-61 13-14,-38 8 13,-66 41-14,-54 34 16,-53 40-16,-46 35 13,-38 32 3,-28 8-16,8 17 15,-195 50-14,-119 74 13,-112 75-14,41-9 14,58-16 2,58-17-16,67-24 14,65-30-13,54-16 14,50-25-15,33-28 14,25-18-13,37-24 12,120-67 3,124-107-16,42-54 15,8-29-15,-104 75 14,-66 66 3,-58 32-17,-74 68 13,-45 32-12,-9-8 14,-133 215-15,-161 199 14,-82 170 2,61 12-16</inkml:trace>
    </iact:actionData>
  </iact:action>
  <iact:action type="add" startTime="190435">
    <iact:property name="dataType" value="strokeEraser"/>
    <iact:actionData xml:id="d35">
      <inkml:trace xmlns:inkml="http://www.w3.org/2003/InkML" xml:id="stk18" contextRef="#ctx0" brushRef="#br1">31824 7850 0,'0'0'5,"0"0"-5,0 0 8,0 0 2,0 0-1,0 0 1,0 0 0,0 0-1,0 0 0,-20-50 1,3 1 0,-8-18-1,-12-7 1,-12-1-1,-5 9 1,0 16 0,0 17-1,5 17 7,-14 24 1,-32 33-16,-25 26 15,-4 24-15,33 0 15,33-8-15,21-9 14,12-8 2,13-16-16,8-9 14,8-7-13,8-1 14,5-8-15,12-1 14,12-7 2,13-9-16,0-8 14,8-16-14,8-17 15,5-25-15,-5-17 15,-12-8-14,-9 9 12,-11 16 3,-9 8-16,-9 17 15,-3 8-15,-5 9 14,-3-1-12,-1 9 11,-4 8 3,0-9-16,0 9 15,0 0-15,1 9 7,-1-9 1,0 8 1,4 9-1,4 7 2,5 1-2,0 0 1,-5 0 6,-4-8-14,1-1 12,-1-8-9,0 1 7,-8-1-5,0-8 2</inkml:trace>
    </iact:actionData>
  </iact:action>
  <iact:action type="add" startTime="192601">
    <iact:property name="dataType"/>
    <iact:actionData xml:id="d36">
      <inkml:trace xmlns:inkml="http://www.w3.org/2003/InkML" xml:id="stk19" contextRef="#ctx0" brushRef="#br0">20304 4032 0,'0'0'6,"0"0"3,0 0 2,17-66-3,-13 25 2,0-26-1,-8-15 1,-17-18 0,-20 17-1,-21 9 2,-21 24-2,-12 25 1,-17 34-1,-20 24 1,-9 41 0,13 34-1,33 8 2,24 0-2,26 0 1,16-17-1,21-8 0,16-8 1,17 0 0,16 0 1,9-5-3,3-20 2,1-21 0,-4-16-1,-5-21 2,13-21-1,13-20-2,-5-13 2,-8-4 0,-13 4-1,-16 13 2,-4 8-1,-4 0-1,-5 0 0,1 8 1,-5 0 0,-3 17-1,-1-1 1,-8 1 0,0 8-1,4 8 1,8 26-1,17 23 2,21 43-1,8 12 0,-8-21-1,-9-21 0,-4-20 1,-8-13-1,-4-12 1,-4-21 0,3-21-1</inkml:trace>
    </iact:actionData>
  </iact:action>
  <iact:action type="add" startTime="196344">
    <iact:property name="dataType"/>
    <iact:actionData xml:id="d37">
      <inkml:trace xmlns:inkml="http://www.w3.org/2003/InkML" xml:id="stk20" contextRef="#ctx0" brushRef="#br0">10180 8533 0,'0'0'3,"0"0"-2,0 0 8,0 0 2,50 0-2,-13 0 0,13 0 1,12 0-1,12 0 1,25-4 0,17-5 0,8 5 0,-4 0-1,-12 4 1,-9 0 0,-12-4-1,-4 0 1,-9-5 1,-12 1-3,-8 4 2,-12 0-1,-9 0 1,-17 0 0,1 4 0,-5 0 0,-4 0-1,-3 0 1,-5 0-1,0 0 1,0 0-1,-83 0 2,12 0-2,-36 0 2,-30 4-3,-16 8 2,17 1 0,20-5-1,25 0 2,21-4-2,12 0 1,12 1-1,13-1 1,8 0 0,9-4 0,3 0-1,5 0 0,4 0 1,4 0 0,0 0-1,0 0 1,0 0 0,0 0-1,141 16 1,-42-11 0,21-1 1,0 0-2,-25-4 0,-12 0 1,-25 0-1,-13 0 1,-12 0 0,-16 0 0,-1 0-1,-7 0 1,-5-4 0</inkml:trace>
    </iact:actionData>
  </iact:action>
  <iact:action type="add" startTime="198664">
    <iact:property name="dataType"/>
    <iact:actionData xml:id="d38">
      <inkml:trace xmlns:inkml="http://www.w3.org/2003/InkML" xml:id="stk21" contextRef="#ctx0" brushRef="#br0">10470 8458 0,'0'0'6,"0"0"6,0 0-5,0 0 3,0 0 0,0 0-1,0 0 1,0 0 0,0 0 0,0 0-1,49 29 1,-11-16 0,19-1-1,22 0 2,25 1-2,7-1 2,1-3-3,-13-5 2,-4 0 0,-12 0-1,-8-4 1,-5 0 0</inkml:trace>
    </iact:actionData>
  </iact:action>
  <iact:action type="add" startTime="205543">
    <iact:property name="dataType"/>
    <iact:actionData xml:id="d39">
      <inkml:trace xmlns:inkml="http://www.w3.org/2003/InkML" xml:id="stk22" contextRef="#ctx0" brushRef="#br0">20772 4405 0,'0'0'4,"0"0"-4,0 0 10,70 8-1,25-4 0,58 0 1,54-4 1,37 5-2,13-5 1,3 0-1,1 12 1,-13 0-1,-12 1 1,-12 3 0,-34-3-1,-29-1 1,-37 5-1</inkml:trace>
    </iact:actionData>
  </iact:action>
  <iact:action type="add" startTime="207961">
    <iact:property name="dataType"/>
    <iact:actionData xml:id="d40">
      <inkml:trace xmlns:inkml="http://www.w3.org/2003/InkML" xml:id="stk23" contextRef="#ctx0" brushRef="#br0">18976 5336 0,'0'0'7,"0"0"2,0 0 1,0 0-1,41-20 1,30 11 0,69-3 0,67 8 0,42 4 3,73 12-7,38 9 4,25 8 0,54 12-1,-17 1 0,12-1 1,-8 1 0,-41-13 0,-13-13 0,-28-20-1,3-37 1</inkml:trace>
    </iact:actionData>
  </iact:action>
  <iact:action type="add" startTime="211271">
    <iact:property name="dataType"/>
    <iact:actionData xml:id="d41">
      <inkml:trace xmlns:inkml="http://www.w3.org/2003/InkML" xml:id="stk24" contextRef="#ctx0" brushRef="#br0">20519 6086 0,'0'0'3,"0"0"-2,0 0 8,0 0 0,0 0 2,0 0-2,0 0 1,-16 54-1,28 70 2,13 120-3,8 83 3,-12-37-2,-5-75 1,-7-78-1,-9-54 1,0-34-1,0-15 2,0-14-1,0-7-1,0-5 0,0-4 1,4-8 0,8-13-1,13-16 1,16-21 0,17-4 0,17 9-1,16 12 0,16 16 1,13 21 0,13 21 0,-9 16 0,-29 4 0,-41 1-1,-38 3 1,-24 5 0,-29 37-1,-50 29 1,-25 8 0,-8-12 0,17-34-1,12-32 0,16-42 2,1-54-2,-13-103 1</inkml:trace>
    </iact:actionData>
  </iact:action>
  <iact:action type="add" startTime="219287">
    <iact:property name="dataType"/>
    <iact:actionData xml:id="d42">
      <inkml:trace xmlns:inkml="http://www.w3.org/2003/InkML" xml:id="stk25" contextRef="#ctx0" brushRef="#br0">12149 6069 0,'0'0'3,"0"0"-2,0 0 8,0 0 1,46 9 2,4-1-3,16 0-1,8 0 2,9 5-2,16-1 2,13 1 0,8-5-1,0 0 1,-17 0-1,-3 1 1,-1-5 0,4 0-1,5 0 0,-5-4 2,-7 0-3,-14 0 2,-11 4 0,-13 0-1,-9 1 1,-7-1-1,-9 0 2,-8 0-2,-5 0 0,-7-4 1,-5 0 0,0 0-1,-4 0 0,-4 0 1,0 0 1,0 0-3,0 0 1,-128 0 2,4-4-2,-21 4 1,-8 4-1,0 4 1,12 9 1,21 0-3,33-5 2,25-4-1,21-4 1,12-4 0,8 0-1,5 0 1,8 0 0,3 0-1,5 0 0,0 0 2,0 0-1,0 0-2,149 0 2,-37 0 1,25 5-2,7-5 0,1-9 1,-17 1-1,-28 0 1,-30-1-1,-20 5 1,-13-4-1,-4-4 1,0-5 0</inkml:trace>
    </iact:actionData>
  </iact:action>
  <iact:action type="add" startTime="222281">
    <iact:property name="dataType"/>
    <iact:actionData xml:id="d43">
      <inkml:trace xmlns:inkml="http://www.w3.org/2003/InkML" xml:id="stk26" contextRef="#ctx0" brushRef="#br0">22017 7775 0,'0'0'3,"0"0"-2,0 0 9,0 0-1,0 0 2,54 12-3,-5-7 1,22-1 1,3 0 0,-8-4 1,-12 0-3,-12 0 2,-9 0-2,-8 0 4,-5 0-3,-3 0-1,-1 0 2,5 0 0,0 0 0,4 4 0,3-4-1,1 0 1,9-4 0,15 0 0,5-5-1,17 1 1,3 4 0,5 4-1,8 4 1,4 0 1,1 0-2,-10-4 0,1 5 2,-8-1-3,-5 0 2,-3 4-1,-5-4 1,-4-16 0,8-38-1</inkml:trace>
    </iact:actionData>
  </iact:action>
  <iact:action type="add" startTime="243699">
    <iact:property name="dataType"/>
    <iact:actionData xml:id="d44">
      <inkml:trace xmlns:inkml="http://www.w3.org/2003/InkML" xml:id="stk27" contextRef="#ctx0" brushRef="#br0">20532 1507 0,'0'0'4,"41"0"-4,50-9 9,116-24 0,91-16 2,-9-1-3,9-16 3,-45 16-2,-55 9 0,-45 16 2,-49 8-2,-38 9 0</inkml:trace>
    </iact:actionData>
  </iact:action>
  <iact:action type="add" startTime="243932">
    <iact:property name="dataType"/>
    <iact:actionData xml:id="d45">
      <inkml:trace xmlns:inkml="http://www.w3.org/2003/InkML" xml:id="stk28" contextRef="#ctx0" brushRef="#br0">20705 1623 0,'0'0'10,"0"0"-1,0 0-1,0 0 2,0 0-1,50 16 1,0 1 0,28 16-1,30 8 1,24 1 0,26 7 0,-1-7-1,-8 7 1,-29-7-1,-25-1 1,-25-8 0,-20-8 1,-21-8-3,-13-9 2,-12 0 0,-12 9 0,-33 16-1,-54 33 1,-54 17 0,0 0-1,16-17 0,42-8 1,38-25 1,19 0-2,18 0 1,16-8 1,25 17-2,53 7 1,75 1 0,54-17-1,42-16 1,-14-17 0,-15-33 0,-47-17 0</inkml:trace>
    </iact:actionData>
  </iact:action>
  <iact:action type="add" startTime="244503">
    <iact:property name="dataType"/>
    <iact:actionData xml:id="d46">
      <inkml:trace xmlns:inkml="http://www.w3.org/2003/InkML" xml:id="stk29" contextRef="#ctx0" brushRef="#br0">23945 438 0,'0'0'5,"0"0"5,0 0 1,-45 67-3,-63 82 1,-91 132 2,-32 34 1,49-50-5,41-66 3,58-83-1,34-42 1,20-41-1,16-16 1,5-17-1,4-8 1,-5-17 0,1-42-1,4-40 1,8-26-1,4-7 1,1 15 1,-5 34-2,0 33 0,0 17 1,4 8-1,5 16 2,3 17-2,13 8 1,25 50-1,29 67 1,20 57 0,5 17-1,-17-34 2,-17-49-2,-28-41 2,-13-34-3,-25-24 1,-4-9 1,-4-8 0,0 0 0</inkml:trace>
    </iact:actionData>
  </iact:action>
  <iact:action type="add" startTime="244935">
    <iact:property name="dataType"/>
    <iact:actionData xml:id="d47">
      <inkml:trace xmlns:inkml="http://www.w3.org/2003/InkML" xml:id="stk30" contextRef="#ctx0" brushRef="#br0">22650 1407 0,'0'0'9,"0"0"2,0 0-3,0 0 1,0 0 1,79 33 0,111 1 0,112-10 0,41-32-1</inkml:trace>
    </iact:actionData>
  </iact:action>
  <iact:action type="add" startTime="285400">
    <iact:property name="dataType"/>
    <iact:actionData xml:id="d48">
      <inkml:trace xmlns:inkml="http://www.w3.org/2003/InkML" xml:id="stk31" contextRef="#ctx0" brushRef="#br0">9837 538 0,'0'0'5,"0"0"-4,0 0 8,0 0 0,0 0 1,0 0-1,-38 66 0,14 83 1,-10 83 0,-3 50 0,-12 16-1,7-75 1,9-65-1,12-59 1,9-74 0,12-25-1,0-17 1</inkml:trace>
    </iact:actionData>
  </iact:action>
  <iact:action type="add" startTime="285618">
    <iact:property name="dataType"/>
    <iact:actionData xml:id="d49">
      <inkml:trace xmlns:inkml="http://www.w3.org/2003/InkML" xml:id="stk32" contextRef="#ctx0" brushRef="#br0">9477 323 0,'0'0'10,"0"0"-3,0 0 3,37 49 0,17 75-1,28 108 1,34 83 0,21-9 1,-9-49-3,-16-75 1,-29-66 1,-30-41 0,-15-34-1,-18-33 1,-7-8 1,-1-33-1,9-50-1,4-107 0,8-50 1,-4 0-1,-5 49 1,-7 59 0,-5 24 0,5 9-1,-13 8 0</inkml:trace>
    </iact:actionData>
  </iact:action>
  <iact:action type="add" startTime="286020">
    <iact:property name="dataType"/>
    <iact:actionData xml:id="d50">
      <inkml:trace xmlns:inkml="http://www.w3.org/2003/InkML" xml:id="stk33" contextRef="#ctx0" brushRef="#br0">11103 339 0,'0'0'8,"0"41"2,4 42 0,4 83-1,9 82 2,12 42-3,0-17 2,0-49 0,-1-50-1,-3-50 1,0-49 0</inkml:trace>
    </iact:actionData>
  </iact:action>
  <iact:action type="add" startTime="286221">
    <iact:property name="dataType"/>
    <iact:actionData xml:id="d51">
      <inkml:trace xmlns:inkml="http://www.w3.org/2003/InkML" xml:id="stk34" contextRef="#ctx0" brushRef="#br0">11297 273 0,'0'0'8,"0"0"1,0 0 1,0 0 0,0 0-1,0 0 1,0 0 1,0 0-1,120 83-2,17-9 3,16 9-2</inkml:trace>
    </iact:actionData>
  </iact:action>
  <iact:action type="add" startTime="286459">
    <iact:property name="dataType"/>
    <iact:actionData xml:id="d52">
      <inkml:trace xmlns:inkml="http://www.w3.org/2003/InkML" xml:id="stk35" contextRef="#ctx0" brushRef="#br0">11132 852 0,'0'0'9,"0"0"0,0 0 1,0 0 0,78 25-1,42 25 1,46 8 0,-1-25 1</inkml:trace>
    </iact:actionData>
  </iact:action>
  <iact:action type="add" startTime="286954">
    <iact:property name="dataType"/>
    <iact:actionData xml:id="d53">
      <inkml:trace xmlns:inkml="http://www.w3.org/2003/InkML" xml:id="stk36" contextRef="#ctx0" brushRef="#br0">12580 314 0,'0'0'6,"0"0"3,0 0 1,0 0 0,0 0-1,0 50 1,-4 0 0,-9 41 0,-32 91-1,-34 91 2,-29 67-3,1-9 3,41-66-2,33-83 0,24-83 1,13-57 0,5-42-1,-9 0 0,62-108 1</inkml:trace>
    </iact:actionData>
  </iact:action>
  <iact:action type="add" startTime="287192">
    <iact:property name="dataType"/>
    <iact:actionData xml:id="d54">
      <inkml:trace xmlns:inkml="http://www.w3.org/2003/InkML" xml:id="stk37" contextRef="#ctx0" brushRef="#br0">12638 298 0,'0'0'8,"0"0"1,0 0 1,0 0 0,0 0-1,20 165 1,22 59-1,20 82 2,8 9 1,0-58-5</inkml:trace>
    </iact:actionData>
  </iact:action>
  <iact:action type="add" startTime="287393">
    <iact:property name="dataType"/>
    <iact:actionData xml:id="d55">
      <inkml:trace xmlns:inkml="http://www.w3.org/2003/InkML" xml:id="stk38" contextRef="#ctx0" brushRef="#br0">12009 1217 0,'0'0'8,"0"0"4,0 0-4,0 0 1,0 0 1,74 25-1,71 0 2,95-17-1,74-16 1</inkml:trace>
    </iact:actionData>
  </iact:action>
  <iact:action type="add" startTime="287642">
    <iact:property name="dataType"/>
    <iact:actionData xml:id="d56">
      <inkml:trace xmlns:inkml="http://www.w3.org/2003/InkML" xml:id="stk39" contextRef="#ctx0" brushRef="#br0">14487 231 0,'0'0'9,"-12"50"0,-9 58 0,-16 107 1,8 75 2,16 0-5,9-25 3</inkml:trace>
    </iact:actionData>
  </iact:action>
  <iact:action type="add" startTime="287824">
    <iact:property name="dataType"/>
    <iact:actionData xml:id="d57">
      <inkml:trace xmlns:inkml="http://www.w3.org/2003/InkML" xml:id="stk40" contextRef="#ctx0" brushRef="#br0">14562 149 0,'0'0'8,"0"0"1,28 66 1,35 83 0,32 99 0,16 42-1,-7-33 1,-21-75 1,-5-49-3,-24-59 2,-13-24 0,-8-34 0,-4-24-1,21-42 1,29-74-1,32-91 1,18-67-1,-14 34 1,-7 41 0,-13 41-1,-4 9 1</inkml:trace>
    </iact:actionData>
  </iact:action>
  <iact:action type="add" startTime="288783">
    <iact:property name="dataType"/>
    <iact:actionData xml:id="d58">
      <inkml:trace xmlns:inkml="http://www.w3.org/2003/InkML" xml:id="stk41" contextRef="#ctx0" brushRef="#br0">14992 2277 0,'0'0'6,"0"0"3,0 91 1,0 16-1,4 26 1,0 8 0,0-25 0,-12-25-1,-13-33 1</inkml:trace>
    </iact:actionData>
  </iact:action>
  <iact:action type="add" startTime="288934">
    <iact:property name="dataType"/>
    <iact:actionData xml:id="d59">
      <inkml:trace xmlns:inkml="http://www.w3.org/2003/InkML" xml:id="stk42" contextRef="#ctx0" brushRef="#br0">14739 2525 0,'0'0'10,"0"0"-2,0 0 1,0 0 1,-16 42-1,45 40 3,20 67-3,14 34 1,-10-18 1,-11-41-4,-13-49 3,0-34-1,-5-24 1,5-25 0,25-42 0,29-91 0,41-99-1,0-58 1,-25 8 0</inkml:trace>
    </iact:actionData>
  </iact:action>
  <iact:action type="add" startTime="289384">
    <iact:property name="dataType"/>
    <iact:actionData xml:id="d60">
      <inkml:trace xmlns:inkml="http://www.w3.org/2003/InkML" xml:id="stk43" contextRef="#ctx0" brushRef="#br0">10114 3444 0,'0'0'7,"0"0"2,-42 83 0,22 41 1,20 67 0,25 32 0,37-40 0,16-76-1,-12-90 1,-8-42 0,0-58 0,-8-66 0,-25-25 0,-29 9-1,-21-9 0,-8 49 1,0 34 0,16 42 1,13 32-3,8 9 1,-4 8 1,108 58 1,53 66-2,17 17 0,-37 0 1,-100-26 0,-70-7-1,-79 33 1,-123 24 0,-26-24 0,34-41-1,66-42 1,61-29-1,51-21 1,24-16-1,17-26 1,12-48 1</inkml:trace>
    </iact:actionData>
  </iact:action>
  <iact:action type="add" startTime="289798">
    <iact:property name="dataType"/>
    <iact:actionData xml:id="d61">
      <inkml:trace xmlns:inkml="http://www.w3.org/2003/InkML" xml:id="stk44" contextRef="#ctx0" brushRef="#br0">10672 3097 0,'0'0'8,"0"0"2,0 0-1,50 0 1,-21 57 0,17 101 0,3 90 0,9 59-1,-4-26 1,-17-82 0,-8-67-1,-12-65 1,-13-43 0,-8-24-1,4 0 1,-67-140 0,-28-84-1,0-33 1,29 67-1,33 74 1,16 58 0,17 25-1,13 8 1,11 0 0,34 9 1,50-1-1,53 9-1,38 0 0,4-9 1,-34-8 1,-53 0-3,-41-8 2</inkml:trace>
    </iact:actionData>
  </iact:action>
  <iact:action type="add" startTime="290166">
    <iact:property name="dataType"/>
    <iact:actionData xml:id="d62">
      <inkml:trace xmlns:inkml="http://www.w3.org/2003/InkML" xml:id="stk45" contextRef="#ctx0" brushRef="#br0">11223 3544 0,'0'0'8,"0"0"2,0 0-1,0 0 1,0 0 0,0 0 0,0 0 0,120 33-2,0-33 3,20-33-3</inkml:trace>
    </iact:actionData>
  </iact:action>
  <iact:action type="add" startTime="290405">
    <iact:property name="dataType"/>
    <iact:actionData xml:id="d63">
      <inkml:trace xmlns:inkml="http://www.w3.org/2003/InkML" xml:id="stk46" contextRef="#ctx0" brushRef="#br0">12265 2509 0,'0'0'8,"-25"49"3,-16 67-3,-9 83 2,-16 107 0,4 67 2,13-17-4,15-58 1,18-95 1,8-79-1,3-66 1,5-41-1</inkml:trace>
    </iact:actionData>
  </iact:action>
  <iact:action type="add" startTime="290588">
    <iact:property name="dataType"/>
    <iact:actionData xml:id="d64">
      <inkml:trace xmlns:inkml="http://www.w3.org/2003/InkML" xml:id="stk47" contextRef="#ctx0" brushRef="#br0">11947 3055 0,'0'0'8,"0"0"2,0-41 0,4 24-1,4 17 1,-8 0-1,70 75 1,34 107 0,37 133 1,-13 24-2,-16-41 0,-46-99 1,-29-87-1,-21-63 2,-11-32-3</inkml:trace>
    </iact:actionData>
  </iact:action>
  <iact:action type="add" startTime="290790">
    <iact:property name="dataType"/>
    <iact:actionData xml:id="d65">
      <inkml:trace xmlns:inkml="http://www.w3.org/2003/InkML" xml:id="stk48" contextRef="#ctx0" brushRef="#br0">11781 3867 0,'-58'-17'9,"0"9"1,-16-9-1,12 17 1,12 0 0,13 8-1,20 9 1,13-9 0,4-8-1,0 0 1,108 42 0,-13-42-1,25-9 1</inkml:trace>
    </iact:actionData>
  </iact:action>
  <iact:action type="add" startTime="291269">
    <iact:property name="dataType"/>
    <iact:actionData xml:id="d66">
      <inkml:trace xmlns:inkml="http://www.w3.org/2003/InkML" xml:id="stk49" contextRef="#ctx0" brushRef="#br0">14876 3502 0,'0'0'6,"0"0"5,0 0-2,-17 50 1,22 24-1,7 51 0,13 49 1,4-17 0,4-33 0,0-33-1,-8-25 1,-13-41 0,-8-16 0,-4-18 1,0 9-3,-25-124 3,-3 0-3,-10-9 3,9 34-2,9 24 0,3 26 1,9 16-1,8 8 1,4 17 0,12-1-1,18 1 2,36 8-3,58 17 2,62 24 1,17 9-2,-37 16 0,-58-8 1,-50 0 1,-42 0-3,-24-9 2,-29 26-1,-37 8 1,-21-9-1,-8-7 1,3-22 0,14-32-1,-5-34 2</inkml:trace>
    </iact:actionData>
  </iact:action>
  <iact:action type="add" startTime="294718">
    <iact:property name="dataType"/>
    <iact:actionData xml:id="d67">
      <inkml:trace xmlns:inkml="http://www.w3.org/2003/InkML" xml:id="stk50" contextRef="#ctx0" brushRef="#br0">17429 1962 0,'0'0'2,"0"0"2,0 0 6,0 0-1,0 0 2,0 0-3,8-66 2,21 8 0,8-17 0,13-16-1,12-8 1,12-9-1,1 1 1,-9 24 0,-8 17-1,-17 16 0,-8 33 2,-4 9-2,0 16 2,13 25-2,16 42 1,12 49-1,4 42 1,-7-1 1,-5-16-3,-9-16 2,-3-17-1,-4 0 1,-9-17 0,-8-8 0,-13-33-1,-7-16 1,-5-18-1,0-15 0,-4-9 1,0 0-1</inkml:trace>
    </iact:actionData>
  </iact:action>
  <iact:action type="add" startTime="295186">
    <iact:property name="dataType"/>
    <iact:actionData xml:id="d68">
      <inkml:trace xmlns:inkml="http://www.w3.org/2003/InkML" xml:id="stk51" contextRef="#ctx0" brushRef="#br0">19022 935 0,'0'0'8,"-50"42"2,-49 57 0,-75 83 0,-74 67-1,-5-1 1,22-8-1,32-25 1,25 1 0,25-17-1,33-26 1</inkml:trace>
    </iact:actionData>
  </iact:action>
  <iact:action type="add" startTime="296545">
    <iact:property name="dataType"/>
    <iact:actionData xml:id="d69">
      <inkml:trace xmlns:inkml="http://www.w3.org/2003/InkML" xml:id="stk52" contextRef="#ctx0" brushRef="#br0">17284 2202 0,'0'0'6,"0"0"4,0 0-1,0 0 0,0 0 1,0 0 0,0 0 0,0 0-1,0 0 1,0 0 0,0 0-1,-41-16 1,7-1 0,-15-24-1,-22-26 3,-11-15-4,-9-1 3,-5-8-3,1 16 3,4 1-3,9 16 2,11 8 0,13 0-1,5 17 1,7-8 0,5 8 0,8 8 1,-1-8-3,5 8 2,5 8-1,-1 1 0,4-1 1,9 9 0,-1 8-1,1 0 1,-5 8 0,-7 42-1,-10 33 1,5 49 1,9 9-3,7-17 2,9-24 0,8-26 0,9-16-1,3-17 1,5-16-1,0-25 1,8-16 0,16-42-1,9-58 1,-9-50 0,-11 1-1,-18 7 1,-8 51 0,-8 49 0,5 16-1,-1 17 1,8 17-1,9 0 2,16 8-3,25 8 3,21 0-2,12 1 1,4-9 0,-8-25 0</inkml:trace>
    </iact:actionData>
  </iact:action>
  <iact:action type="add" startTime="298659">
    <iact:property name="dataType"/>
    <iact:actionData xml:id="d70">
      <inkml:trace xmlns:inkml="http://www.w3.org/2003/InkML" xml:id="stk53" contextRef="#ctx0" brushRef="#br0">19895 198 0,'0'0'6,"0"0"3,0 0 1,0 0-1,0 0 2,0 0-3,0 0 2,-67-8 0,-11 16-1,-46 1 1,-13 15 0,13 10 0,21 15-1,24 9 1</inkml:trace>
    </iact:actionData>
  </iact:action>
  <iact:action type="add" startTime="298896">
    <iact:property name="dataType"/>
    <iact:actionData xml:id="d71">
      <inkml:trace xmlns:inkml="http://www.w3.org/2003/InkML" xml:id="stk54" contextRef="#ctx0" brushRef="#br0">19158 488 0,'0'0'8,"0"0"2,0 58 0,4 25-1,9 49 1,3 26-1,-3-1 2,-1-41-2</inkml:trace>
    </iact:actionData>
  </iact:action>
  <iact:action type="add" startTime="299135">
    <iact:property name="dataType"/>
    <iact:actionData xml:id="d72">
      <inkml:trace xmlns:inkml="http://www.w3.org/2003/InkML" xml:id="stk55" contextRef="#ctx0" brushRef="#br0">20523 107 0,'0'0'8,"0"0"2,62 33-1,-8 0 1,0-8 0,-21 0-1,-20 0 1,-18-8-1,-7-1 1,-9 1 0,-3-1-1,3 1 1,4-9 0,5 9 0,4-1-1,-5 9 2,9 8-2,4 9 0,8 16 1,5 8 0,-1 0-1,1 0 1,-1-8 0,-4-8 0,-4-9-1,-8-8 1</inkml:trace>
    </iact:actionData>
  </iact:action>
  <iact:action type="add" startTime="300489">
    <iact:property name="dataType"/>
    <iact:actionData xml:id="d73">
      <inkml:trace xmlns:inkml="http://www.w3.org/2003/InkML" xml:id="stk56" contextRef="#ctx0" brushRef="#br0">17967 3113 0,'0'0'6,"-50"17"3,-45 41 0,-75 58 1,-49 49 1,-5 1-3,47-25 2,36-26 0,29-15 0,17-26-1,16-16 1,21-25 0,21-24-1,17-18 0</inkml:trace>
    </iact:actionData>
  </iact:action>
  <iact:action type="add" startTime="300726">
    <iact:property name="dataType"/>
    <iact:actionData xml:id="d74">
      <inkml:trace xmlns:inkml="http://www.w3.org/2003/InkML" xml:id="stk57" contextRef="#ctx0" brushRef="#br0">16833 3469 0,'0'0'8,"0"0"1,0 0 1,0 0 0,0 0 0,-41 50-1,-5 24 0,-16 34 1,0 16-1,8-24 2,13-18-2,16-32 1,17-25-1,12-9 1,12-16 0,34-8-1,74-50 2</inkml:trace>
    </iact:actionData>
  </iact:action>
  <iact:action type="add" startTime="301635">
    <iact:property name="dataType"/>
    <iact:actionData xml:id="d75">
      <inkml:trace xmlns:inkml="http://www.w3.org/2003/InkML" xml:id="stk58" contextRef="#ctx0" brushRef="#br0">16258 4537 0,'0'0'6,"0"0"3,0 0 0,0 0 1,0 0-1,0 0 1,70-49 1,9 24-3,41-21 3,37-24-1,21-21 0,0 0-2,-21 8 2,-25 17-1,-45 24 1</inkml:trace>
    </iact:actionData>
  </iact:action>
  <iact:action type="add" startTime="302475">
    <iact:property name="dataType"/>
    <iact:actionData xml:id="d76">
      <inkml:trace xmlns:inkml="http://www.w3.org/2003/InkML" xml:id="stk59" contextRef="#ctx0" brushRef="#br0">16713 3179 0,'0'0'7,"0"0"2,0 0 1,0 0 0,0 0-1,0 0 1,0 0-1,0 0 0,0 75 1,-33-9-1,-21 33 1,-4-7 1,8-1-3,9-9 3,8 1-3,8 0 2,-4-17 0,13-8 0,3-16-1,5-18 1,4-7-1,-4-9 0</inkml:trace>
    </iact:actionData>
  </iact:action>
  <iact:action type="add" startTime="303929">
    <iact:property name="dataType"/>
    <iact:actionData xml:id="d77">
      <inkml:trace xmlns:inkml="http://www.w3.org/2003/InkML" xml:id="stk60" contextRef="#ctx0" brushRef="#br0">20209 2467 0,'0'0'4,"0"0"7,0 0-2,0 0-1,-41 0 1,-5 0 3,-28 8-4,-30 9 1,-3 16 1,7 0 0,22 0-1,24-8 1,17-8-1,16-1 3,13-7-3,8-1 0,8 0 0,13 9 1,12 8 0,21 16-1,8 0 1,4 1 1,-8 7-3,-13-15 2,-12-1 0,-16-17-1,-17 1 1,-12 8 0,-26 8-1,-28 8 1,-13-8-1,-3-8 0,3-25 3</inkml:trace>
    </iact:actionData>
  </iact:action>
  <iact:action type="add" startTime="304837">
    <iact:property name="dataType"/>
    <iact:actionData xml:id="d78">
      <inkml:trace xmlns:inkml="http://www.w3.org/2003/InkML" xml:id="stk61" contextRef="#ctx0" brushRef="#br0">19919 1349 0,'0'0'7,"0"0"3,0 0-1,0 0 1,0 0-1,0 0 0,0 0 1,-4 42-1,-4 24 1,-4 58 0,-9 42-1,-4 8 2,4-17-2,9-25 0,4-24 1,4-25 0,-1-33-1,1-17 3,4-17-3,0-7-1</inkml:trace>
    </iact:actionData>
  </iact:action>
  <iact:action type="add" startTime="309163">
    <iact:property name="dataType"/>
    <iact:actionData xml:id="d79">
      <inkml:trace xmlns:inkml="http://www.w3.org/2003/InkML" xml:id="stk62" contextRef="#ctx0" brushRef="#br0">18711 1474 0,'0'0'4,"0"0"-4,0 0 11,42 0-4,-5 0 3,21-9-1,8 9 1,13-8 0,7 0 0,10-9 0,3 1-1,-4-1 1,0 0 0,0 1-1,5 8 0,-1-9 2,4 0-2,-7-7 0,-14 7 2,-7 9-1,-1 0-1,9 8 2,20 0-2,9-9 0,4-7 0,-21 7 1,-12-7 1,-17 8-1,-4-1-2,0 1 1,4 0 1,5 8 0,-5-9-1,-4 9 1,-8-8 0,-9 0-1,-7 8 1,-9-8 0,-9 8 0,-3-9-1,-5 9 0,-4 0 2,1 0-3,-5 0 2,0 0 1,0 0-2,0 0 0,0 0 2,1 0-3,-5 0 2,0 0-1,0 0 1,0 0 1,0 0-3,0 0 1,0 0 1,-133-16 1,75 16-1,0-9-2,5 9 2,-5 9 0,-9-1-1,-19 0 1,-18 9-1,-12-9 2,5 0-2,11 1 1,-3 7-1,-1 9 1,-3 0-1,-9 0 1,8-9 1,5 1-1,8-1-2,0 1 2,8 0 0,8-1-1,13-8 2,8 9-3,8-9 2,5 1-1,8-9 1,8 8 0,4-8 0,8 0-1,5 0 0,-1 0 2,5 0-3,0 0 2,0 0 2,4 0-5,-1 0 3,1 0 1,4 0-2,0 0 0,0 0 0,0 0 3,0 0-4,0 0 1,116 0 1,-41-8 0,16-1-1,12 1 2,13 0-2,16-9 1,1-8-1,3 9 1,5-1 1,8 1-3,4-9 2,-21 0-1,-28 0 2,-30 9-2,-16 7 1,-8 9-1,-9-8 0,-4 8 1,-8-8 0,-4-1 1,4-7-3,4-9 1</inkml:trace>
    </iact:actionData>
  </iact:action>
  <iact:action type="add" startTime="310851">
    <iact:property name="dataType"/>
    <iact:actionData xml:id="d80">
      <inkml:trace xmlns:inkml="http://www.w3.org/2003/InkML" xml:id="stk63" contextRef="#ctx0" brushRef="#br0">19187 3204 0,'0'0'9,"0"0"0,0 0 0,0 0 1,0 0 0,0 0-1,0 0 1,0 0-1,0 0 1,0 0 0,25 42 0,-9-34-1,9 0 1,8 0-1,5 1 1,-1-9 0,8 0 0,13 0-1,29-9 1,25 1 2,12 0-5,-8-9 3,-25 1-1,-13-1 1,-3 1 0,-1-1 0,1 0-1,-13 1 1,-8 8 0,-17-1-1,-8 1 1,-13 8 0,-3-8-1,-9 8 0,-4 0 1,0 0 0,0 0 0,0 0-1,-199 25 1,-3-9-1,-59 17 2,5 0-2,57 1 0,46-10 2,54-15-2,36-1 0,22 0 1,12-8 0,8 9 1,5-9-2,8 8 0,4-8 0,4 8 1,4-8 0,20 8-1,34-8 2,50-8-2,53-8 2,21-9-3,5 8 1,-18 1 1,-45 7 0,-41-7 0,-17 7-1,-4-7 1,0-1 0,9-16-1</inkml:trace>
    </iact:actionData>
  </iact:action>
  <iact:action type="add" startTime="313979">
    <iact:property name="dataType"/>
    <iact:actionData xml:id="d81">
      <inkml:trace xmlns:inkml="http://www.w3.org/2003/InkML" xml:id="stk64" contextRef="#ctx0" brushRef="#br0">17011 1026 0,'0'0'7,"0"0"1,0 0 2,0 0-1,0 0 2,0 0-1,0 0-2,0 0 2,0 0-1,0 0 1,-25 58-1,37 42 1,5 49-1,0 33 2,3 33-2,-3 17 1,-1 0-1,1-25 1,-1-33 0,-11-50-1,3-33 1,0-33 0,-4-17-1,-4-7 1,0-10 0,-4-7-1,-4-9 0</inkml:trace>
    </iact:actionData>
  </iact:action>
  <iact:action type="add" startTime="314512">
    <iact:property name="dataType"/>
    <iact:actionData xml:id="d82">
      <inkml:trace xmlns:inkml="http://www.w3.org/2003/InkML" xml:id="stk65" contextRef="#ctx0" brushRef="#br0">16982 753 0,'0'0'7,"0"0"3,0 0-1,0 0 1,0 0-1,54 25 1,16-25-1,33 0 1,22-8-1,23-1 2,26-15-1,8-10-1,0 10 0,-12-1 1,-34 8 0,-11 9-1,-10 0 2,-11-1-2,-17 9 0,-17 0 1,-4 0-1,-8 9 1,-8-1 1,-9 0-2,-8 0 0,-4-8 1,-8 9-1,-4-9 1,-5 8-1,-4-8 2,1 0-2,3 0 2,-8 0-3,0 0 1,0 8 3,0-8-4,1 9 1,-1-1 3,4 8-4,0 9 2,5 25-1,3 24 1,-12 18 0,1 15 0,-5-16-2,0 9 2,8 7 0,0 18 1,-4-1-3,-4 0 2,-8-8-1,0-17 2,-1-24-2,5-17 0,4 0 0,0 8 2,4 0-2,-4-8 1,0 0 0,0-8 0,-4-9-1,4 1 0,-8-9 1,4-8-1,0-1 1,0 1 0,-1 0 0,1 0-1,0-9 1,0 1 0,0-9 0,-4 9 0,-1-9-2,1 9 2,4-9-1,-13 0 1,1 1 0,-1-1 0,-8 8-1,-12-7 2,-12 7-3,-18 1 2,-7-1 1,-5-7-2,1-1 0,-5 0 1,-21-8-1,-32 0 1,-34-8-1,-45 8 1,-33-8 0,0-1-1,-9 9 1,21-8 0,5-8-1</inkml:trace>
    </iact:actionData>
  </iact:action>
  <iact:action type="add" startTime="323356">
    <iact:property name="dataType"/>
    <iact:actionData xml:id="d83">
      <inkml:trace xmlns:inkml="http://www.w3.org/2003/InkML" xml:id="stk66" contextRef="#ctx0" brushRef="#br0">16990 3130 0,'0'0'4,"0"0"-4,0 0 10,0 0-2,0 0 2,0 0-2,0 0 2,0 0-1,0 0 1,0 0 0,0 0-1,0 0 1,0 0-1,-58 41 1,25 17 0,-21 25-1,-12 24 1,0 1 0,16-9-1,9-7 1,12-10 0,0-7-1,-4-1 1,4-7 0,0-9-1,0-9 1,4 1 0,0 0-1,5-1 2,7-7-2,1-9 1,4 0-1,3-8 0,5-4 1,0-5 1,0-3-2,0-5 0,0 0 1,0 0 0,5 1-1,3-1 1,13 4 0,16 1-1,21-1 1,16-4 0,17-3 0,13-1-1,11 0 1,30 4-1</inkml:trace>
    </iact:actionData>
  </iact:action>
  <iact:action type="add" startTime="334163">
    <iact:property name="dataType"/>
    <iact:actionData xml:id="d84">
      <inkml:trace xmlns:inkml="http://www.w3.org/2003/InkML" xml:id="stk67" contextRef="#ctx0" brushRef="#br0">16518 4173 0,'0'0'4,"0"0"-4,0 0 15,0 0-12,0 0 7,0 0 0,0 0-2,63-17 2,-10-16 0,22-8-1,8-17 1,3 0-1,14-8 2,3 8-2,5 0 1,-5 8 0,-4-8-1,-3 8 0,-10-7 2,-15 7-1,-1-8-2,-8 8 2,-12 9-1,-17 16 1,-12 8 0,-9 1 1,-8 16-1,-4 0-2,-4 0 2,4 0-1,0 0 1,-74 41 0,-13 17 0,-42 42-1,-28 15 2,17-15-2,36-26 0,34-16 1,24-16 0,17-17-1,9-9 2,7-8-3,5 1 2,4-9-1,4-9 1,0 9 0,0 0-1,70-58 2,25-8-2,38-17 1,16-8 0,-13 17-1,-16-1 0,-37 26 2,-17 15-2,-25 10 0,-16 7 2,-8 9-2,-13-1 0,-8 9 1,4 0 0,-75 50-1,-49 33 1,-58 41-1,-16 17 1,28-25 0,33-17 0,38-24-1,25-26 2,24-15-2,38-26 0,12-8 0,0 0 2</inkml:trace>
    </iact:actionData>
  </iact:action>
  <iact:action type="remove" startTime="338647">
    <iact:property name="style" value="instant"/>
    <iact:actionData xml:id="d85" ref="#d52"/>
  </iact:action>
  <iact:action type="remove" startTime="338663">
    <iact:property name="style" value="instant"/>
    <iact:actionData xml:id="d86" ref="#d50"/>
  </iact:action>
  <iact:action type="remove" startTime="338693">
    <iact:property name="style" value="instant"/>
    <iact:actionData xml:id="d87" ref="#d49"/>
  </iact:action>
  <iact:action type="remove" startTime="338745">
    <iact:property name="style" value="instant"/>
    <iact:actionData xml:id="d88" ref="#d60"/>
  </iact:action>
  <iact:action type="remove" startTime="338766">
    <iact:property name="style" value="instant"/>
    <iact:actionData xml:id="d89" ref="#d61"/>
  </iact:action>
  <iact:action type="remove" startTime="338794">
    <iact:property name="style" value="instant"/>
    <iact:actionData xml:id="d90" ref="#d65"/>
  </iact:action>
  <iact:action type="remove" startTime="338811">
    <iact:property name="style" value="instant"/>
    <iact:actionData xml:id="d91" ref="#d63"/>
  </iact:action>
  <iact:action type="remove" startTime="338831">
    <iact:property name="style" value="instant"/>
    <iact:actionData xml:id="d92" ref="#d64"/>
  </iact:action>
  <iact:action type="remove" startTime="338978">
    <iact:property name="style" value="instant"/>
    <iact:actionData xml:id="d93" ref="#d54"/>
  </iact:action>
  <iact:action type="remove" startTime="339003">
    <iact:property name="style" value="instant"/>
    <iact:actionData xml:id="d94" ref="#d53"/>
  </iact:action>
  <iact:action type="remove" startTime="339294">
    <iact:property name="style" value="instant"/>
    <iact:actionData xml:id="d95" ref="#d56"/>
  </iact:action>
  <iact:action type="remove" startTime="340044">
    <iact:property name="style" value="instant"/>
    <iact:actionData xml:id="d96" ref="#d48"/>
  </iact:action>
  <iact:action type="remove" startTime="340261">
    <iact:property name="style" value="instant"/>
    <iact:actionData xml:id="d97" ref="#d51"/>
  </iact:action>
  <iact:action type="remove" startTime="340709">
    <iact:property name="style" value="instant"/>
    <iact:actionData xml:id="d98" ref="#d57"/>
  </iact:action>
  <iact:action type="remove" startTime="340722">
    <iact:property name="style" value="instant"/>
    <iact:actionData xml:id="d99" ref="#d69"/>
  </iact:action>
  <iact:action type="remove" startTime="340926">
    <iact:property name="style" value="instant"/>
    <iact:actionData xml:id="d100" ref="#d59"/>
  </iact:action>
  <iact:action type="remove" startTime="340976">
    <iact:property name="style" value="instant"/>
    <iact:actionData xml:id="d101" ref="#d76"/>
  </iact:action>
  <iact:action type="remove" startTime="340988">
    <iact:property name="style" value="instant"/>
    <iact:actionData xml:id="d102" ref="#d83"/>
  </iact:action>
  <iact:action type="remove" startTime="341004">
    <iact:property name="style" value="instant"/>
    <iact:actionData xml:id="d103" ref="#d82"/>
  </iact:action>
  <iact:action type="remove" startTime="341031">
    <iact:property name="style" value="instant"/>
    <iact:actionData xml:id="d104" ref="#d67"/>
  </iact:action>
  <iact:action type="remove" startTime="341041">
    <iact:property name="style" value="instant"/>
    <iact:actionData xml:id="d105" ref="#d68"/>
  </iact:action>
  <iact:action type="remove" startTime="341111">
    <iact:property name="style" value="instant"/>
    <iact:actionData xml:id="d106" ref="#d81"/>
  </iact:action>
  <iact:action type="remove" startTime="341195">
    <iact:property name="style" value="instant"/>
    <iact:actionData xml:id="d107" ref="#d66"/>
  </iact:action>
  <iact:action type="remove" startTime="341261">
    <iact:property name="style" value="instant"/>
    <iact:actionData xml:id="d108" ref="#d74"/>
  </iact:action>
  <iact:action type="remove" startTime="341928">
    <iact:property name="style" value="instant"/>
    <iact:actionData xml:id="d109" ref="#d75"/>
  </iact:action>
  <iact:action type="remove" startTime="341966">
    <iact:property name="style" value="instant"/>
    <iact:actionData xml:id="d110" ref="#d84"/>
  </iact:action>
  <iact:action type="remove" startTime="341987">
    <iact:property name="style" value="instant"/>
    <iact:actionData xml:id="d111" ref="#d73"/>
  </iact:action>
  <iact:action type="add" startTime="338568">
    <iact:property name="dataType" value="strokeEraser"/>
    <iact:actionData xml:id="d112">
      <inkml:trace xmlns:inkml="http://www.w3.org/2003/InkML" xml:id="stk68" contextRef="#ctx0" brushRef="#br1">23736 5722 0,'0'0'7,"0"0"2,-58-42 0,13 18 1,-26-9 0,-32 16-1,-21 9 1,-25 16 0,-54 42 14,-49 90-4,-50 125-20,12 83 0,79 25 25,58-42-23,87-83-1,66-65 7,41-26 0,34 0 10,28-8 2,38-8-20,28-17 21,71-16-20,62-17-1,38-33 21,-1-33-20,-21-42 21,30-49-8,-25-66-12,-34-42-2,-3-83 6,-71 0 2,-41-33 8,-54 1 0,-71 48-14,-45 18 13,-53-1-14,-51-8 15,-49 9-15,-57 24 15,-5 42-13,-38 24 11,-24 42 28,-12 66-23,-38 50-19,-45 66 0,-25 58 1,62 34-1,41 32 1,34 50 7,57 41 3,42 25 7,49 34-17,84-1 14,69 17-12,67 0 10,66-50 4,45-99-16,21-83 15,46-70-15,16-59 14,58-61 2,54-83-16,0-67 16,-17-57-16,-49-9 14,-63 17-14,-3-25 14,-42 8 2,-33-8-16,-37 0 14,-71 34-13,-45 15 14,-58 26-15,-62-1 14,-62-40 1,-100-10 5,-44 34-21,-43 34 0,-24 57 17,-29 41-15,4 75 8,-29 33 7,0 42-16,29 24 15,54 0-14,62-16 13,25 0-14,16 16 14,13 26 2,20 15-16,42 1 14,45-17-14,42-8 16,24 9-16,46 15 14,58 26 1,87 0-14,74-34 13,33-41-14,21-41 15,-8-42-14,25-33 12,16-24 3,21-34-16,-13-33 15,-53-25-15,-42 0 15,-87 17-15,-66 25 14,-53 8 2,-38 0-16,-41-34 14,-96-40-14,-98-17 16,-84 24-16,-45 51 14,9 49-13,24 41 12,8 34 3,50-1-16,50 17 15,37 0-15,41 1 14,25 7 2,13 0-16,16 9 14,37 8-13,42-17 14,33 9-15,83 8 14,94 0-13,109-8 13,61-17 1,4-8-14,-28-1 14,-29 1-15,-42-16 14,-62-9-13,-29-17 12,-62 0 3,-49 1-16,-30-9 15,-28 0-15,-46-8 15,-91-33-15,-141-17 14,-153 25 2,-8 33-16,0 25 14,25 17-13,17 24 13,28 25-13,37 34 13,18 16 1,81-17 6,47-16-22,69-33 0,76-26 12,36-7-10,42-17 12,115-33 3,200-91-16,82-67 15,0-16-15,-79 42 15,-82 49-15,-9 8 14,-37 9 3,-62 16-17,-50 25 14,-57 25-14,-38 8 14,-33 8-13,-24 1 13,-67-1 2,-120-8-16,-108 17 14,-61 25 7,28 8-22,55 16 0,53 0 16,54 1-15,41 7 10,45 1 6,51-8-16,41-9 14,36 8-13,97 34 13,131 40 2,133 26-15,99 8 13,-24-24-14,7-51 15,-20-41-15,-45-49 14,-22-42 2,-44-17-16,-88 1 14,-82 16-14,-63 16 15,-53 26-14,-46-1 12,-28 9 3,-75-9-16,-174 1 15,-153-1-15,-87 17 16,66 0-15,87 0 11,71 8 4,82 1-15,54 16 12,54 8-12,62 16 13,45 9-13,83 42 13,158 40 2,131 18-16,125-17 14,9-67-13,-18-66 14,13-57-15,-25-67 14,-49-50 13,-75-8-27,-87 9 15,-82 40-16,-71 51 2,-50 24 5,-36 17 6,-30 8 3,-21-8-15,-49-25 15,-78-25-15,-84 9 14,-49 49-13,8 42 13,-4 65 2,-20 84-16,53 82 14,58 75-13,66 75 13,121-26-13,78 42 12,70-33 3,62-91-16,-8-116 26,29-66-26,21-67 0,32-57 8,84-76 3,33-65 15,12-66-10,-58-34-6,-54 0-10,-62-16 0,-66 16-1,-66 50 6,-50 50 10,-37 49 1,-20 25-17,-30 1 8,-62-18 4,-99 1-9,-103 41 11,-104 83 2,-75 99 5,-32 116-20,86 66 0,83 51 14,54 23-14,87-40 10,66-59 8,83-74-18,53-49 13,46-26 7,34-16-21,53-25 1,20-58 14,55-41-14,90-83 11,67-91 5,8-75 4,-13-49-21,-49-9 2,-66 17 12,-63 25-13,-65 41 10,-51 42 6,-40 32-15,-26 34 12,-20 16 3,-29 1-16,-41-9 15,-46 33-14,-33 33 13,-34 50-14,-73 83 14,-100 108 2,-4 90-16,57 50 14,43-8-13,65-8 14,34-42-15,40-33 14,55-66-12,29-33 11,24-17 2,21-8-15,25 0 15,46 8-15,32-24 15,34-34 0,25-50-14,40-65 13,63-67-14,46-100 15,-30-40-14,-12-1 12,-37 0 3,-75 67-16,-45 33 14,-54 32-13,-37 34 14,-21 8-15,-20 9 14,-21-9-13,-21 0 12,-9 9 3,-3 16-15,-9 8 14,-20 17-15,-17 8 14,-12 9 2,4 16-16,-8 8 15,-30 33-15,-28 34 14,-25 57-14,-25 84 14,4 73 2,17 51-16,24 41 14,75-42-13,50-65 14,45-67-15,33-58 14,38-33 1,41-34-14,24-32 13,22-33-14,12-30 16,33-32 3,37-34-20,12-41 0,-12-29 33,-28-33-32,-30-17 0,-50 42 14,-36 24-13,-42 42 4,-29 33 4,-21 17 1,-20 8 6,-17 0-16,-8 24 15,-9 9-15,-24 33 14,-21 17-12,-4 8 11,12 0 2,29-8-15,29-17 15,21-17-15,13 1 15,7-9 0,9-8-14,8 0 1,-4 0 7,0 0-1,124-50 1,-37 9 6,-12 8 1,-17 8-16,-21 17 14,-16 8-13,-9 0 14,-8 16-15,-4 1 14,-12 24-13,-9 26 13,-8 7 1,4-8-15,17-8 15,0-16-14,16-17 13,0-1-13,13-15 13,-21-9 3</inkml:trace>
    </iact:actionData>
  </iact:action>
  <iact:action type="remove" startTime="347152">
    <iact:property name="style" value="instant"/>
    <iact:actionData xml:id="d113" ref="#d79"/>
  </iact:action>
  <iact:action type="remove" startTime="347277">
    <iact:property name="style" value="instant"/>
    <iact:actionData xml:id="d114" ref="#d77"/>
  </iact:action>
  <iact:action type="remove" startTime="347393">
    <iact:property name="style" value="instant"/>
    <iact:actionData xml:id="d115" ref="#d78"/>
  </iact:action>
  <iact:action type="add" startTime="347122">
    <iact:property name="dataType" value="strokeEraser"/>
    <iact:actionData xml:id="d116">
      <inkml:trace xmlns:inkml="http://www.w3.org/2003/InkML" xml:id="stk69" contextRef="#ctx0" brushRef="#br1">31804 5738 0,'0'0'6,"-71"17"4,-20 49-1,-66 75 13,-33 91-20,8 41 4,62-24 2,41-42 5,46-42 4,21-41-15,20-33 13,29-8-14,25-8 14,25-26 2,8-24-16,-4-25 23,21-33-23,25-33 0,28-58 10,-4-75 1,-45-16 5,-41-9-16,-46 34 16,-50 57-15,-45 26 13,-50 49-13,-58 66 11,-74 83 12,-29 99-23</inkml:trace>
    </iact:actionData>
  </iact:action>
  <iact:action type="add" startTime="348152">
    <iact:property name="dataType" value="strokeEraser"/>
    <iact:actionData xml:id="d117">
      <inkml:trace xmlns:inkml="http://www.w3.org/2003/InkML" xml:id="stk70" contextRef="#ctx0" brushRef="#br1">31332 5101 0</inkml:trace>
    </iact:actionData>
  </iact:action>
  <iact:action type="remove" startTime="348152">
    <iact:property name="style" value="instant"/>
    <iact:actionData xml:id="d118" ref="#d71"/>
  </iact:action>
  <iact:action type="add" startTime="348152">
    <iact:property name="dataType" value="strokeEraser"/>
    <iact:actionData xml:id="d119">
      <inkml:trace xmlns:inkml="http://www.w3.org/2003/InkML" xml:id="stk71" contextRef="#ctx0" brushRef="#br1">30786 5258 0</inkml:trace>
    </iact:actionData>
  </iact:action>
  <iact:action type="remove" startTime="349303">
    <iact:property name="style" value="instant"/>
    <iact:actionData xml:id="d120" ref="#d72"/>
  </iact:action>
  <iact:action type="remove" startTime="349686">
    <iact:property name="style" value="instant"/>
    <iact:actionData xml:id="d121" ref="#d70"/>
  </iact:action>
  <iact:action type="add" startTime="349196">
    <iact:property name="dataType" value="strokeEraser"/>
    <iact:actionData xml:id="d122">
      <inkml:trace xmlns:inkml="http://www.w3.org/2003/InkML" xml:id="stk72" contextRef="#ctx0" brushRef="#br1">30546 5316 0,'0'0'5,"0"0"5,0 0-1,70 8 1,21-8-1,58-8 1,71-25 1,24 8 0,0 0 8,-17 9-18,-7 24 5,-22 9 21,-20 7-26,-33 10 0,-54-10 15,-29-7-3,-25-9-11,-16 1 12,-13-9 3,-12 0-16,4 0 14,-145-34-14,-103 1 16,-50-16-16,9 15 14,61 10 1,67 7-14,41 9 13,41 8-14,34 0 16,20-8-16,16 8 13,14-9-11,19 1 6,55-17 2,91-8-1,65-8 8,26-1-17,-17 9 14,-49 17 3,-55-9-16,-44 8 12,-43 9-11,-36 8 11,-17-8-12,-17 8 12,-36-9 2,-80 1-14,-74 0 13,-24 8-13,3 8 14,34-8 4,36 8-20,38 1 2,33-9 12,30-9-13,19 9 11,18 0 4,16 0-14,4 0 13,0 0-12,206 33 7,55 1 0,62 15 0,4-32 9</inkml:trace>
    </iact:actionData>
  </iact:action>
  <iact:action type="remove" startTime="350603">
    <iact:property name="style" value="instant"/>
    <iact:actionData xml:id="d123" ref="#d80"/>
  </iact:action>
  <iact:action type="add" startTime="350621">
    <iact:property name="dataType" value="strokeEraser"/>
    <iact:actionData xml:id="d124">
      <inkml:trace xmlns:inkml="http://www.w3.org/2003/InkML" xml:id="stk73" contextRef="#ctx0" brushRef="#br1">31754 7991 0,'0'0'21,"0"0"-19,0 0 1,0 0 7,0 0-1,0 0 1,-62 0 0,8 0-1,-28 0 1,-43-9-1,-36 1 1,-21 0 4,-8 0 2,20-1-14,13 9 14,20 0-15,26 0 14,28 9 1,25-9-14,29 0 13,8 0-14,13-9 15,8 9-15,0 0 7,70-33 2,30-8 4,40-17 3,47-8-16,7 8 16,0 8-15,-7 0 12,-5 9-11,-25 8 11,-12 0 2,-29 8-15,-25 8 15,-29 1-15,-21 7 14,-16 9-13,-13-8 14,-8 8 0,-12-8-15,-17 8 15,-45 16-14,-54 9 12,-33 25-12,-5 0 12,13-9 3,21-8-16,33-8 15,29-8-15,20-9 14,17 0-13,13-8 13</inkml:trace>
    </iact:actionData>
  </iact:action>
  <iact:action type="remove" startTime="351701">
    <iact:property name="style" value="instant"/>
    <iact:actionData xml:id="d125" ref="#d58"/>
  </iact:action>
  <iact:action type="remove" startTime="352234">
    <iact:property name="style" value="instant"/>
    <iact:actionData xml:id="d126" ref="#d55"/>
  </iact:action>
  <iact:action type="remove" startTime="352751">
    <iact:property name="style" value="instant"/>
    <iact:actionData xml:id="d127" ref="#d62"/>
  </iact:action>
  <iact:action type="add" startTime="351466">
    <iact:property name="dataType" value="strokeEraser"/>
    <iact:actionData xml:id="d128">
      <inkml:trace xmlns:inkml="http://www.w3.org/2003/InkML" xml:id="stk74" contextRef="#ctx0" brushRef="#br1">26400 6790 0,'0'0'6,"-4"58"4,-8 50-1,-1 74 1,5 17 0,4-17 0,12-41 7,5-50-16,16-25 14,4-25 2,16-24-16,5-25 16,17-9-16,11-33 13,5-16-12,-8-17 13,-21-8 1,-21-8-14,-20 16 13,-26 17-13,-28 0 13,-42 16-14,-49 25 15,-66 58 7,-50 66-22,-17 34 0,58-9 11,75-41 1,45-25-11,34-25 12,20-16 3,8-1-16,8-16 15,13 0-14,0-8 6,0 8 0,50-124 3,16-34-1,17-49 1,-4-16 6,-30 16-16,-28 25 14,-33-1 2,-38 10-16,-58-10 14,-53 18-13,-75 41 14,-29 41-15,-8 41 14,-16 34 1,12 25-14,-38 32 13,-3 42-14,57 25 15,42 17-14,86-17 12,55 0 3,40 0-16,30-17 15,33 9-15,41-1 15,46-32-15,33-34 14,37-49 2,53-58-16,26-67 14,8-49-13,-46-8 14,-45-1-15,-29 17 14,-41 9-13,-46 32 12,-29 34 3,-29 16-16,-29 17 16,-41 24-16,-62 34 14,-141 91-13,-170 157 12,-49 133 10,99 32-23,58-16 0,79-16 11,70-50 1,66-66-11,62-67 12,46-74 3,25-50-16,28-24 14,34-34-14,70-66 15,115-124 0,43-124-14,-26-26 13,-54-7-14,-36 16 16,-30 16-16,-37 34 13,-24 50 3,-51 57-16,-28 58 15,-25 42-15,-25 33 15,-29 25-15,-75 57 14,-115 125 2,-50 124-16,50 34 14,78-34-14,63-50 16,45-49-16,29-50 14,16-50 1,13-32-14,12-34 13,9-8-13,20-34 13,54-49-14,87-124 14,45-99 2,-20-9-16,-33 50 15,-46 57-15,-37 76 14,-42 49-13,-41 50 13,-4 8 2,-82 140-16,-109 175 14,-53 149-13,33-34 13,54-90-13,54-84 13,41-57 8,28-66-22,22-34 0,16-49 11,13-17 1,8-25-11</inkml:trace>
    </iact:actionData>
  </iact:action>
  <iact:action type="add" startTime="357449">
    <iact:property name="dataType"/>
    <iact:actionData xml:id="d129">
      <inkml:trace xmlns:inkml="http://www.w3.org/2003/InkML" xml:id="stk75" contextRef="#ctx0" brushRef="#br0">6502 8669 0,'0'0'4,"0"0"0,0 0 2,0 0 3,50-8 0,12 0 1,49-9 0,42-8 0,38-8 0,32-12 5,21-5-8,-16 4 2,-34 1-3,-41-1 5</inkml:trace>
    </iact:actionData>
  </iact:action>
  <iact:action type="add" startTime="357996">
    <iact:property name="dataType"/>
    <iact:actionData xml:id="d130">
      <inkml:trace xmlns:inkml="http://www.w3.org/2003/InkML" xml:id="stk76" contextRef="#ctx0" brushRef="#br0">10023 8781 0,'0'0'10,"0"0"-4,0 0 4,0 0-1,0 0 1,83-29 0,32-4-1,88-37 0,41-21 1,21-9-1,4 22 1,-13 24 0</inkml:trace>
    </iact:actionData>
  </iact:action>
  <iact:action type="add" startTime="358630">
    <iact:property name="dataType"/>
    <iact:actionData xml:id="d131">
      <inkml:trace xmlns:inkml="http://www.w3.org/2003/InkML" xml:id="stk77" contextRef="#ctx0" brushRef="#br0">6452 16329 0,'0'0'7,"0"0"3,0 0-1,0 0 0,54-13 1,37-3-1,70-13 0,55-12 2,32-13-3</inkml:trace>
    </iact:actionData>
  </iact:action>
  <iact:action type="add" startTime="359001">
    <iact:property name="dataType"/>
    <iact:actionData xml:id="d132">
      <inkml:trace xmlns:inkml="http://www.w3.org/2003/InkML" xml:id="stk78" contextRef="#ctx0" brushRef="#br0">8699 16225 0,'0'0'7,"0"0"4,41 0-4,25 5 2,67-1 3,61-8-2,38-13-1</inkml:trace>
    </iact:actionData>
  </iact:action>
  <iact:action type="add" startTime="371337">
    <iact:property name="dataType"/>
    <iact:actionData xml:id="d133">
      <inkml:trace xmlns:inkml="http://www.w3.org/2003/InkML" xml:id="stk79" contextRef="#ctx0" brushRef="#br0">20759 3304 0,'0'0'3,"0"0"-2,0 0 8,0 0 0,0 0 1,0 0 0,0 0-1,71-9 2,-13 1-3,41-9 2,41 1 0,43-1 0,36-8 0,-8 17-1,-8 0 2,-9 8-3,-4 8 2,-4 0-1,-3 1 2,-22-1-2,-33-8 0,-16 8 1,-9-8 0,-3-8 1,-14 0-1,-19-1-2,-9 1 2,-9-8-1,-7 7 1,-5-7 0,0-1 0,0-8-1,5 1 1,3-18-1,-3 1 2,-1-9-2,0-8 1,5-25-1,8-24 1,12-26 0,17-24-1,-1-1 1,-11 9 1,-13 9-2,-17 15 1,-8 1-1,-4-8 1,0 8 0,-4 8-1,-5 8 1,-7 17-1,-5 0 1,-4 8-1,-4-8 1,-8 8 0,-4 0 0,-1 0 1,-3 17-2,-5 8 0,0 9 1,1 7-1,-5 1 1,0-1 0,-4 9-1,-4 0 1,0 8 0,-4-8 0,-13 8-1,-4 9 1,-16-9-1,-38 8 2,-24-7-2,-46-1 0,-25 8 2,-12 17-2,-21 8 0,0 1 2,5 7-2,-1 9 1,9 0 0,3-9 0,5 9-1,0 0 0,-13-8 1,1 16 0,3 0 0,9 8 0,37 1-1,25 7 1,29-7 0,37-17 1,25 0-3,17-9 2,16-8 0,4 9-1,4-9 3,5 9-4,3 8 2,1-1-1,0 18 1,-1 8-1,5 32 1,4 9 1,4 42-1,-9 33-1,9 24 0,-4 25 1,0 1-1,0-34 2,4-33-1,0-33-2,4-17 3,4-16-1,1-9-1,-1-16 0,0-16 1,1-1 0,-1-8-1,0-8 1,4 0 0,5 0-1,8 8 2,20 8-2,34 9 0,41-17 1,70-25 0,129-49 0</inkml:trace>
    </iact:actionData>
  </iact:action>
  <iact:action type="add" startTime="373235">
    <iact:property name="dataType"/>
    <iact:actionData xml:id="d134">
      <inkml:trace xmlns:inkml="http://www.w3.org/2003/InkML" xml:id="stk80" contextRef="#ctx0" brushRef="#br0">20180 3287 0,'0'0'6,"0"0"3,0 0 1,0 0 0,0 0-1,0 0 1,0 0 0,54 0-1,-17 8 1,38 9 0,32-9-1,13 0 1,8-8 0,5 9-1,-5-9 1,0 8 0,-8-16-1,-8-1 1,-21 1 1,-17 0-2,-7 0 0,7-1 1,21 9 0,17-8-1,4 0 1,-17-1-1,-12-7 1,-21 8 0,-12-1 0</inkml:trace>
    </iact:actionData>
  </iact:action>
  <iact:action type="add" startTime="373713">
    <iact:property name="dataType"/>
    <iact:actionData xml:id="d135">
      <inkml:trace xmlns:inkml="http://www.w3.org/2003/InkML" xml:id="stk81" contextRef="#ctx0" brushRef="#br0">20387 2947 0,'0'0'8,"0"0"2,0 0-1,66 9 1,29-1 0,75 25 0,74 0 0,29 0 0,4-8-2</inkml:trace>
    </iact:actionData>
  </iact:action>
  <iact:action type="add" startTime="437546">
    <iact:property name="dataType"/>
    <iact:actionData xml:id="d136">
      <inkml:trace xmlns:inkml="http://www.w3.org/2003/InkML" xml:id="stk82" contextRef="#ctx0" brushRef="#br0">6787 16201 0,'0'0'3,"0"0"-3,0 0 10,0 0-1,0 0 0,0 0 2,0 0-3,0 0 2,0 0-1,54 0 1,-33-5-1,0 1 1,8 0 0,4 0-1,4 0 1,4 4-1,5 0 2,-1 0-2,5 0 1,4 4-1,-1 4 1,5 1 1,4 3-2,9 5 1,3-1-1,1-4 1,-5-3 1,5-5-3,-5 0 2,-4 0 0,0 0-1,5 5 0,3 3 1,-4 0 0,1-3 0,-5-5 0,0-4 0,0-4-1,9 0 0,3 4 1,1 0-1,0 4 1,-1 4 0,-3-4-1,-1 0 1,-8-4 0,1-4 0,-1 0-1,0 0 1,-12 0-1,0 0 2,-1-1-2,-7 5 0,-9 0 1,-4 0 0,-8 0-1,-4 0 2,-5 0-1,1 0-2,-5 0 2,-3 0-1,-1 0 1,0 0 0,-4 0 1,0 0-2,0 0 0,1 0 0,-1 0 1,-4 0-1,0 0 1,0 0 1,0 0-2,0 0 0,0 0 2,0 0-2,-116 9 2,70-5-3,-3 4 1,-5 0 1,4 1 0,5-5 0,3 0-1,1 0 2,0-4-1,-13 4-2,0 0 2,-4 1 0,-4-1-1,-4 0 1,-4 0-1,-1 4 1,5 1 0,8-1 0,0 0-1,0 0 2,0 1-3,-8-1 2,-8 0-1,-13 1 2,-4-1-2,0 4 1,8 5 0,-8 3 0,4 1-1,-8-4 0,-4-5 1,-13-4 0,4 5-1,9-1 2,12 1-1,13-1-2,16 1 2,8-5 0,9-4 0,8-4-1,4 0 2,4 0-1,4-4-1,5 4 0,3 0 1,9 0 0,4 0-1,0 0 1,0 0 0,153-37-1,50-21 1</inkml:trace>
    </iact:actionData>
  </iact:action>
  <iact:action type="add" startTime="454204">
    <iact:property name="dataType"/>
    <iact:actionData xml:id="d137">
      <inkml:trace xmlns:inkml="http://www.w3.org/2003/InkML" xml:id="stk83" contextRef="#ctx0" brushRef="#br0">18720 4906 0,'0'0'3,"0"0"-2,0 0 8,0 0 2,0 0-3,0 0 5,49 16-7,-28-11 5,0-1-2,3 0-1,-3 0 2,0 0 0,-1 0-1,1 0 1,0-4 0,0 5-1,-1-5 1,9 4 0,-8-4-1,4 0 0,-1 0 1,5 0 0,5 0 0,7-4 1,4-1-2,13-3-1,9 0 3,7 0-2,0 3 0,-3 1 1,-5 4 1,4-4-2,-16 0 0,4 0 2,0-4-2,-4-1 0,0-3 1,-5-1 0,-3 5-1,-5 0 1,0 0-1,-12 3 1,0 1 0,0 4 0,0 0-1,0 0 1,9 0 0,7 0-1,13 0 0,4-4 1,4 0 0,0-4-1,-8-1 2,-12 1-2,-9 0 1,-8 4-1,-8 0 1,-1-1 0,-7 1 0,-1 4-1,-3 0 0,-5 0 1,0 0 0,4-4-1,4-4 1</inkml:trace>
    </iact:actionData>
  </iact:action>
  <iact:action type="add" startTime="455570">
    <iact:property name="dataType"/>
    <iact:actionData xml:id="d138">
      <inkml:trace xmlns:inkml="http://www.w3.org/2003/InkML" xml:id="stk84" contextRef="#ctx0" brushRef="#br0">20163 8545 0,'0'0'7,"0"0"3,0 0-1,0 0 0,0 0 2,75-8-1,-9 0-2,29-5 1,29-3 1,17-5 0,8 0 0,8 0-1,5 1 1,-13-1 1,-25 5-2,-33 3 0,-21 5 1,-4-5 1,5-7-4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1718">
    <iact:property name="dataType"/>
    <iact:actionData xml:id="d0">
      <inkml:trace xmlns:inkml="http://www.w3.org/2003/InkML" xml:id="stk0" contextRef="#ctx0" brushRef="#br0">12472 13099 0,'0'0'7,"0"0"1,0 0 1,0 0 1,0 0-1,0 0 1,0 0 0,0 0-1,0 0 1,0 0-1,0 42 1,8-42 0,13 4-1,20 0 0,30 0 1,45 9 0,33-1-1,20-4 2,17-3-3,-8-5 2,0-5 0,-4-3 0,0 0-2,0 0 1,-1-1 1,9 1 0,5 0-1,7-1 1,17-3 0,0 8-1,8-4 1,5-26-1,-26-32 0</inkml:trace>
    </iact:actionData>
  </iact:action>
  <iact:action type="add" startTime="32505">
    <iact:property name="dataType"/>
    <iact:actionData xml:id="d1">
      <inkml:trace xmlns:inkml="http://www.w3.org/2003/InkML" xml:id="stk1" contextRef="#ctx0" brushRef="#br0">4479 6810 0,'0'0'5,"0"0"-4,0 0 7,0 0 2,0 0-1,0 0 1,49 29-1,-15-25 1,-6 1 0,-3-1-1,0 0 1,0 0-1,-4 0 1,-5-4 0,1 0 0,-5 0-1,1 0 0,-1 0 1,0 0 0,1 0-1,7 4 0,5 0 1,8 1 0,13-5 0,8 0-1,16 0 1,0-5-1,5 1 1,-9 4-1,-8 0 1,-4 0-1,0 0 1,3 0-1,10 0 1,7-4 0,5 4-1,-1 0 1,1-4 0,-9 0-1,-12 0 0,-4 4 1,-4 0 0,-1 0-1,1 0 1,4 0-1,0 0 1,-1 0-1,1 0 1,4 0-1,-12-4 1,-5 4-1,-4 0 1,-4 0 0,-4 0-1,-4 0 2,-4 0-3,-5 0 2,-3 0-1,-5 0 1,4 0 0,-8 0-1,5 0 1,-5 0 0,0 0 0,0 0-1,0 0 1,0 0-1,1 0 1,-1 0-1,0 0 1,-4 0 0,0 0-1,0 0 1,0 0-1,0 0 1,0 0-1,0 0 1,0 0-1,-104-25 1,55 16-1,-5 1 2,4 0-2,-8 0 0,5-1 1,-1 5 0,-4 0 0,-8-4-1,-9 4 1,-7-5-1,-5 1 1,8 4-1,5 4 1,7 0 0,1 0-1,-4 0 1,-9 0-1,-12-4 0,-4 0 1,0 0 0,8-1-1,13 5 1,16 5-1,-4-1 1,8 0-1,4-4 1,5 0-1,-9-4 1,8 0 0,1-1-1,3 1 1,9 0-1,13 0 1,-5 4-1,17 0 1,-9 0-1,9 0 1,-1 0-1,9 0 0,-8 0 1,8 0 0,0 0 0,0 0-1,0 0 1,0 0-1,0 0 2,112-8-2,-42 4 0,29-1 1,17 5-1,13-4 1,-5 0-1,-4-4 1,-4 4-1,-5 0 0,1 4 1,4 4 0,0 0 0,8-8-1,8-9 0</inkml:trace>
    </iact:actionData>
  </iact:action>
  <iact:action type="add" startTime="43488">
    <iact:property name="dataType"/>
    <iact:actionData xml:id="d2">
      <inkml:trace xmlns:inkml="http://www.w3.org/2003/InkML" xml:id="stk2" contextRef="#ctx0" brushRef="#br0">4288 6674 0,'0'0'2,"0"0"2,0 0 4,0 0 1,0 0 1,0 0-1,0 0 1,0 0 0,-41-62-1,33 24 1,0-7-1,-1-9 0,1-4 1,8 4 0,0 5-1,-8-1 1,8 4 0,-9 5-1,9-1 1,-8 1-1,8 0 1,0 3 0,0 1 0,0 4-1,0 0 1,0 4-1,0 0 1,0 4 0,0 0 0,8 5-1,-8 3 0,9 0 1,-9 1-1,8 3 1,0 1 0,9 0-1,-1-1 1,1-3-1,16-1 1,8 1-1,1-5 1,20 0-1,-8 5 1,4-5 0,-13 4-1,1 1 0,-5 3 1,-4 1 0,-4 4-1,4-1 1,1-3-1,3-1 0,9 1 1,8 0 0,4-1 0,12 5-1,-3 0 1,-9-1-1,-4 1 1,-1 0-1,1 0 1,-12-1 0,4 1-1,3 0 1,9 4-1,9 4 1,3 0-1,1 0 1,-5 0-1,-12 0 1,-4 0 0,-5 4-1,-7 0 1,-1 0-1,0 4 1,5 5-1,-1 3 1,9 5-1,-4-5 1,0 1 0,-9 0-1,-4 3 0,0 1 1,-3 0 0,-6 4 0,1-1-1,-4 5 1,0 0-1,0 0 1,0 0-1,-5 0 0,-3 0 1,0 0-1,-1 0 1,-4-4 0,1 0 0,-5-4-1,0-1 1,1 5-1,-5 0 1,4 0-1,-8 0 1,4 4-1,-4-4 1,0-1-1,-4 5 0,4 4 1,-12 5 0,3-1 0,-3 4-1,-5 5 1,1-5 0,-5 1-2,5-9 3,-5 0-3,0-4 2,-4-4 0,-3 4-1,-6 0 1,-7-4-1,0 4 1,-13 4-1,4-4 1,1 0-1,-1 0 1,0-4-1,5-9 1,-1-3 0,5-9-1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810">
    <iact:property name="dataType"/>
    <iact:actionData xml:id="d0">
      <inkml:trace xmlns:inkml="http://www.w3.org/2003/InkML" xml:id="stk0" contextRef="#ctx0" brushRef="#br0">18397 505 0,'0'0'2,"0"0"1,0 0 5,0 0 2,0 0-1,0 0 1,-62 33 1,-33 33-3,-54 58 1,-25 25 2,8 9-2,22 7 0,24-7 1,24-26-1,34-24 1,17-17 0,8-8-1,8-1 1,0 1-1,8-8 1,4-9-2,5-25 3</inkml:trace>
    </iact:actionData>
  </iact:action>
  <iact:action type="add" startTime="6091">
    <iact:property name="dataType"/>
    <iact:actionData xml:id="d1">
      <inkml:trace xmlns:inkml="http://www.w3.org/2003/InkML" xml:id="stk1" contextRef="#ctx0" brushRef="#br0">17346 1813 0,'0'0'8,"0"0"1,25 50 1,4 33 0,12 49-1,9 67 2,-1 16-2,5 9 0,-12-26 1,-9-40-1,-13-42 1,-7-42-1,-1-24 1,-12-25-1,4-17 1,-4-16-1</inkml:trace>
    </iact:actionData>
  </iact:action>
  <iact:action type="add" startTime="6596">
    <iact:property name="dataType"/>
    <iact:actionData xml:id="d2">
      <inkml:trace xmlns:inkml="http://www.w3.org/2003/InkML" xml:id="stk2" contextRef="#ctx0" brushRef="#br0">22286 687 0,'0'0'4,"0"0"7,0 0-3,58 50 1,-17 16 1,5 33 0,-1 25-1,-8 34 2,-8 7 0,-8-16-3,-4-16 1,-1-17 1,1-17-1,-13-8 1,0-16-1,-4-9 1</inkml:trace>
    </iact:actionData>
  </iact:action>
  <iact:action type="add" startTime="6860">
    <iact:property name="dataType"/>
    <iact:actionData xml:id="d3">
      <inkml:trace xmlns:inkml="http://www.w3.org/2003/InkML" xml:id="stk3" contextRef="#ctx0" brushRef="#br0">22629 2542 0,'0'0'7,"-16"58"2,3 16 1,1 50-1,0 25 1,7-16 0,10-25-1</inkml:trace>
    </iact:actionData>
  </iact:action>
  <iact:action type="add" startTime="7276">
    <iact:property name="dataType"/>
    <iact:actionData xml:id="d4">
      <inkml:trace xmlns:inkml="http://www.w3.org/2003/InkML" xml:id="stk4" contextRef="#ctx0" brushRef="#br0">16932 4032 0,'0'0'6,"0"0"4,0 0-1,91-8 1,9 0-1,36-17 1,13 8 0,4 1-1,0-9 1,-12 0-1,8 0 0,0 9 1,8-1 0,8 0 0,5 1-1,0 8 0,3-9 1,-3 9 0,-4 0-1,-5-1 1,-4 1-1,0 8 1,-4 0-1,1 0 1,7 0-1,4 8 1,1-8 0,-1 0-1,-3-8 1,-1 8-1,5 0 1,-1 0-1,9 0 1,8 0 0,12 0-1,13 0 1,13 0-1,7 0 1,9-8-1,12 8 0,13-9 1</inkml:trace>
    </iact:actionData>
  </iact:action>
  <iact:action type="add" startTime="29405">
    <iact:property name="dataType"/>
    <iact:actionData xml:id="d5">
      <inkml:trace xmlns:inkml="http://www.w3.org/2003/InkML" xml:id="stk5" contextRef="#ctx0" brushRef="#br0">12050 2111 0,'0'0'1,"0"0"3,0 0 12,0 0-14,0 0 7,50-33 1,20-8-1,34-26 1,7 1-1,-11 0 2,-9 24-3,-13 9 2,-7 8 0,-14 17 0,1 0-1,0 0 0,0 16 1,13 8-1,15 26 1,18 32 0,8 34 0,-5 8 0,-12 8-1,-12-8 1,-8-8-1,-30-9 1,-12-24-1,-12-17 1,-5-17 0,-3-16-1,-1 0 1,-8-17 0,9 0-1,3-16 0,26-25 1</inkml:trace>
    </iact:actionData>
  </iact:action>
  <iact:action type="add" startTime="29831">
    <iact:property name="dataType"/>
    <iact:actionData xml:id="d6">
      <inkml:trace xmlns:inkml="http://www.w3.org/2003/InkML" xml:id="stk6" contextRef="#ctx0" brushRef="#br0">14739 1101 0,'0'0'7,"0"0"3,-82 58 0,-38 41-1,-83 92 5,-49 32-9,-13 17 5,4 1-1,-8-10 1,42-32 0,28-33-1,29-17 1,42-25-1,21-16 1</inkml:trace>
    </iact:actionData>
  </iact:action>
  <iact:action type="add" startTime="42238">
    <iact:property name="dataType"/>
    <iact:actionData xml:id="d7">
      <inkml:trace xmlns:inkml="http://www.w3.org/2003/InkML" xml:id="stk7" contextRef="#ctx0" brushRef="#br0">11897 3726 0,'0'0'1,"0"0"2,0 0 7,0 0-2,0 0 2,0 0-1,0 0 1,54-8 0,-9 8-1,30 0 1,28-17-1,9 0 1,-4 9 0,-22 0-1,5 0 1,13-1-1,20 1 1,8-9 0,-3 9-1,-30 0 1,-4 0-1,4-1 1,17-7 0,13-9-1,-1 0 1,-17 0-1,-24 0 1</inkml:trace>
    </iact:actionData>
  </iact:action>
  <iact:action type="add" startTime="62946">
    <iact:property name="dataType"/>
    <iact:actionData xml:id="d8">
      <inkml:trace xmlns:inkml="http://www.w3.org/2003/InkML" xml:id="stk8" contextRef="#ctx0" brushRef="#br0">15567 5804 0,'0'0'2,"0"0"2,0 0 8,0 0-7,0 0 5,0 0-1,0 0 1,0 0-1,0 0 1,0 0 0,0 0-1,0 0 1,0 0-1,-50-33 1,30 25 0,-9 0-1,0-5 1,-17 1-1,-4 3 1,1 5 0,-1 4-1,1 0 0,-1 4 1,8 1 2,5 3-4,4 0 1,4 0 0,0 1 1,4 3 0,1 5-1,-5 3 1,-4 5 0,-1 8-1,1 0 0,4 1 1,5-1 0,3-4-1,4 0 1,5 0-1,-1-4 1,5 4-1,4-5 1,4 1-1,-8 0 1,8 0 0,0 0-1,8 0 1,-8-5 0,8 1-1,1 0 1,-1-1-2,4 1 3,5 0-2,-1-1 1,5-3-1,4 0 0,4-1 1,4-3 0,0-1 0,0 0-1,0-3 1,5-1 0,-10-4-1,6 0 0,-5-4 1,-5 0 0,1 0 0,-12 0-1,3 0 0,-3 0 1,-1 0-1,-4 0 1,1 0-1,-1 0 1,-4 0 0,0 0-1,0 0 1,0 0-1,0 0 0,-4 0 1,0 0 0,-4 0-1,-4 0 1,-4 0 0,-9 0-1,-8 4 1,-4 1-1,-4-1 0,-5 4 2,1 0-2,0 5 1,3-1-1,1 0 1,4 5-1,0 0 1,4-1 0,4 1-1,4-5 1,5 1-1,3-1 0,5-4 1,0 1 0,0-1-1,-1 0 1,5 0-1,0 5 1,4-1-1,-8 1 1,4 3-1,4 1 1,0 3 0,4 1 0,4 4-1,0 0 0,5 0 1,-1 0-1,5-5 1,3 1 0,-7 0 0,3-5-1,1 1 0,-1-5 1,-3 1 0,3-1-1,-3-4 1,-1 1 0,1-5-1,3 0 1,1 0-1,-1 0 1,1-4 0,4 0-1,-1 0 1,5 0 0,4 0-1,0 0 1,4 0-1,0 0 1,0 0-1,5 0 1,7-4 0,29-17-2,59-45 3</inkml:trace>
    </iact:actionData>
  </iact:action>
  <iact:action type="add" startTime="71735">
    <iact:property name="dataType"/>
    <iact:actionData xml:id="d9">
      <inkml:trace xmlns:inkml="http://www.w3.org/2003/InkML" xml:id="stk9" contextRef="#ctx0" brushRef="#br0">14222 5510 0,'0'0'2,"0"0"1,0 0 6,0 0-1,0 0 2,0 0 0,0 0-1,0 0 1,0 0 0,-8 46-1,8-17 1,-8 16-1,-1 26 1,1 32-1,-4 38 1,-5 33 1,1 12-3,-9 9 2,12-13-1,5-21 2,0-28-3,0-30 2,3-28 0,1-21-1,4-13 1,0-12-1,0-4 1,4-8-1</inkml:trace>
    </iact:actionData>
  </iact:action>
  <iact:action type="add" startTime="72254">
    <iact:property name="dataType"/>
    <iact:actionData xml:id="d10">
      <inkml:trace xmlns:inkml="http://www.w3.org/2003/InkML" xml:id="stk10" contextRef="#ctx0" brushRef="#br0">14239 5187 0,'0'0'8,"0"0"1,0 0 1,0 0-1,0 0 0,0 0 1,0 0-1,0 0 1,0 0 0,58 0-1,-33 0 1,8 5-1,4-5 1,4 0 0,5 0-1,8-5 1,3-3-1,1 0 1,4 4 0,1 4-1,7 4 1,8 4-1,13-4 1,5-4-1,3-8 1,0 0 0,1 4-1,-14 4 0,1 0 1,0 0 0,-4 0-1,-4 0 1,-5-5 0,-4 1 0,-8 0-1,-12 0 0,-9 0 2,-7 4-2,-10 0 1,1 0-1,-12 0 1,3 4-1,-3 0 1,-1 4-1,5 5 0,-1 3 2,5 13-2,-1 13 1,-3 16-1,-5 8 1,-7-4 0,-1-8 2,0-4-5,0 3 2,4 14 1,5 28-1,3 17 1,-16 12 0,0-12-1,-12-13 0,8-4 1,-1 9 0,5 12-1,-4 8 2,0-12-2,-4-25 0,0-25 1,-1-17 0,5-12-1,0-4 1,0-8-1,0 0 1,-4-5-1,3-3 3,-3-1-5,0 1 4,0-5-2,-1 0 0,1 0 1,-4 5-1,-1-1 1,-3 1 0,-5 3-1,-4 1 1,-4 4-1,0-1 1,-4 1-1,0 0 1,0-5 0,4-3-1,0-1 1,0-4 0,-4 1-1,0-1 0,0 0 1,-9 0 0,-3 5-1,-1-1 1,1 1-1,-1-1 1,5 1 0,4-5-1,4 0 1,0 0-1,4 1 1,0-1 0,4-4-1,0 0 1,4 0 0,-8 1-1,0-1 0,0 0 1,-4-4-1,-4 0 1,-8-4 0,-9 0 0,0-1-1,0 1 0,0 0 1,5 0 0,3 0 0,5 4-1,0 0 1,-1-4-1,-3 0 1,-5-1 0,-4-3-1,-8 0 1,-4-5-1,0 5 0,8 0 1,12 4 0,5 4-1,16 0 1</inkml:trace>
    </iact:actionData>
  </iact:action>
  <iact:action type="add" startTime="74359">
    <iact:property name="dataType"/>
    <iact:actionData xml:id="d11">
      <inkml:trace xmlns:inkml="http://www.w3.org/2003/InkML" xml:id="stk11" contextRef="#ctx0" brushRef="#br0">17921 3842 0,'0'0'6,"0"0"4,0 0-1,0 0 0,0 0 1,0 0 0,0 0-1,0 0 0,0 0 1,41 0 0,-32 0-1,-1-9 1,4 9-1,1-8 1,3 8-1,1-8 1,4 0-1,3-1 1,5 1-1,9-8 1,7 7-1,9-7 0,4 7 1,8 9 0,4 0 0,5 0-1,3-8 1,5 0-1,4 0 1,8 8-1,0-9 1,5 9 0,3 0-1,-8 0 1,0 0-1,1 0 0,-5-8 1,0 8-1,0 0 1,0 8-1,-4 1 1,-5-9 0,-7 8-1,-5-8 1,5 0-1,-1-8 1,5 8-1,-1 0 1,5 0-1,0 8 1,0-8-1,-5 0 0,1 0 1,-1 0 0,1-8-1,8 8 1,0 0-1,0 0 1,-5 8-1,-7-8 1,-5 0 0,5 0-1,3 0 0,9-8 1,4 8-1,-8 0 1,-9 0 0,-12 0-1,-8 8 1,-8-8-1,-9 0 1,-4 0-1,-4 0 1,-12 0-1,-1 0 1,-3 0-1,-1 0 0,0 0 1,-8 0 0,5 0-1,-5 0 0,0 0 1,0 0 0,-4 0-1,0 0 1,0 0-1,0 0 1,0 0-1,-91-17 1,17 17 0,-26 9-1,-11-1 1,-5-8-1,0-8 1,0 8-1,-4 8 1,8 0-1,5 9 1,12-1-1,-5-7 1,-7-1 0,-17 0-1,4 0 1,4 1-1,17-1 0,-1 0 1,-3-8 0,-9 0-1,-12 0 1,4 8-1,8 9 0,5-9 1,-5 1 0,-12-9-1,-8 8 0,3 0 1,18-8 0,11 8-1,-3-8 1,-5 0-1,-3 9 1,3-9 0,13 8-1,20 0 1,5 1-1,12-1 1,8 0-1,5-8 1,4 8-1,-1 1 1,1-1-1,4 0 1,4-8-1,4 9 1,8-9-1,0 8 1,5-8 0,3 8-2,5-8 2,8 0 0,-8 0 0,4 0-1,-1 0 1,5 0-1,0 0 1,0 0 0,0 0-1,0 0 1,0 0 0,0 0-1,96-8 1,-47 8 0,26 0-1,32-8 1,21 8 0,-3-9-1,-22 1 0,-16-9 1,4 9 0,17-8-1,16 7 1,0 1 0,-13 0-1,-20-1 1,-12 1-1,4 0 1,20 0-1,21-1 1,1 9 0,-14-8-1,-16 8 0,-4-8 1,13-1-1,16 1 1,16 8 0,-3 0-1,-5-8 1,4 8-1,17 0 1,4 0-1,1 0 1,-18 0 0,9 0-1,12 0 1,33 0-1,34 8 1</inkml:trace>
    </iact:actionData>
  </iact:action>
  <iact:action type="add" startTime="101386">
    <iact:property name="dataType"/>
    <iact:actionData xml:id="d12">
      <inkml:trace xmlns:inkml="http://www.w3.org/2003/InkML" xml:id="stk12" contextRef="#ctx0" brushRef="#br0">18496 2459 0,'0'0'1,"0"0"3,0 0 4,0 0 3,0 0-3,0 0 2,0 0-1,0 0 1,21-41 0,-29 41-1,-9 0 2,17 0-3,-79 16 2,21 1 0,13-1-1,8 1 0,8-1 1,12 1 0,5-9-1,8 9 1,4-17-1,16 41 1,13 1-1,21 7 1,12 17-1,0-16 0,-4-8 1,-13-18-1,-12 1 1,-12-8 1,-13-9-3,-3 9 2,-10-1-1,-7 1 1,-5 8-1,-3-1 1,-1 1-1,9-8 1,8-9 0,4-8-1</inkml:trace>
    </iact:actionData>
  </iact:action>
  <iact:action type="add" startTime="101924">
    <iact:property name="dataType"/>
    <iact:actionData xml:id="d13">
      <inkml:trace xmlns:inkml="http://www.w3.org/2003/InkML" xml:id="stk13" contextRef="#ctx0" brushRef="#br0">19994 1689 0,'0'0'7,"0"0"3,-25 41-1,-8 34 1,-17 49-1,-8 33 1,0 25 0,9 9-1,16-17 1,8-33-1,12-50 1,13-33-1,13-17 1,8-16-1,16-9 1,25-16 0,62-41-1,50-50 0,-5-33 2,-49 16-3</inkml:trace>
    </iact:actionData>
  </iact:action>
  <iact:action type="add" startTime="102228">
    <iact:property name="dataType"/>
    <iact:actionData xml:id="d14">
      <inkml:trace xmlns:inkml="http://www.w3.org/2003/InkML" xml:id="stk14" contextRef="#ctx0" brushRef="#br0">19129 2318 0,'0'0'7,"0"0"3,54 0-1,53 17 1,92-1 0,62 1-1,16-17 2,-33 0-3</inkml:trace>
    </iact:actionData>
  </iact:action>
  <iact:action type="add" startTime="104132">
    <iact:property name="dataType"/>
    <iact:actionData xml:id="d15">
      <inkml:trace xmlns:inkml="http://www.w3.org/2003/InkML" xml:id="stk15" contextRef="#ctx0" brushRef="#br0">16266 5266 0,'0'0'6,"0"0"4,0 0-1,0 0 1,0 0-1,0 0 0,0 0 1,-45 0-1,32 0 1,-16-4 0,-12-4 0,-17-5-1,-17-8 0,-7 1 1,-1-1-1,0 5 2,0 7 0,-3 9-2,-10 0-1,-3 0 1,-8-4 1,-1 0-1,9 0 0,12 4 1,8 0 0,5 0 0,3 0-1,5-4 1,8 4-1,13 0 0,-1 0 1,13 0 0,8 0-1,5 0 0,3 0 2,5 0-3,-1 0 2,5 4-1,0 0 2,-5 13-2,-3 24 0,-9 38 1,-8 53-1,-13 50 1,5 5 0,4-9-1,4-17 1,4-33-1,0-12 1,8-4-1,0 8 1,9-4-1,8-12 1,4-17-1,0-17 0,0-8 1,0-8 0,0-9-1,0-3 1,0-9 0,0 0-1,4-8 0,0-4 1,-4-5-1,0 1 1,0-5 0,0-4-1,8 1 1,-8-1-1,4 0 0,5 1 1,7 3 0,5 0-1,8 1 0,4-5 1,8 0 0,1 1 0,3-5-1,-3 0 0,-1 0 1,5-4 0,7 0-1,18-4 0,20 0 1,8 0-1,-4 4 1,-8 0 0,-13 0-1,-16-4 1,-4-1-1,-4-3 1,4 0-1,8-5 1,0 5-1,8 0 0,0 4 1,-3 4-1,-9 0 1,-9 4 0,-7-4-1,-9 4 1,-4-4 0,-5 0-1,-3 0 0,-4 0 1,-1 0-1,-3 0 1,-1 0 0,0 0-1,1 0 1,-5 0-1,0 0 1,1 0-1,-1 0 1,0-4-1,1 0 0,-1-5 1,4-3 0,5-9-1,-1-12 1,5-12-1,-4-13 1,-5-9 0,0-11-1,1-13 0,3-5 1,1 1-1,-1 0 1,-3 0 0,-5-5-1,-4 1 1,-4 16-1,-4 13 1,0 8-1,4 12 1,0 5-1,0 3 0,0-3 1,0-1-1,0 0 1,-4 5 0,0 0 0,0 3-1,-1 1 1,1 0-1,0 0 1,0-5-1,0-3 0,4-1 1,0 5 0,0 3-1,0 5 1,-4 4-1,4 5 1,0 3-1,0 0 1,-4 5-1,-1-1 1,1 5-1,0-1 1,0 1-1,0-1 1,-4 1-1,-1-5 1,-3 1 0,-5-5-1,-16 0 1,-4 1-1,-4 3 1,-5 1 0,-8-1-1,-12 0 0,-8-3 1,-5-5-1,-12 4 1,-4 13-1,0 8 1,-9 8-1,9-4 0,0 0 1,12-4 0,5 0 0,-1 5-1,0 3 0,-3 0 1,7 0 0,9 1-1,8-1 1,8-4-1,5 0 1,8 0 0,-1 1-1,5-1 0,9 0 1,-1 0-1,4 0 1,9 0-1,-9 0 1,4 5-1,1 7 0,-1 17 1,-8 29 0,5 34 0,3 28-1,5 29 0,-1 4 1,5 1 0,8-17-1,4-21 0,-4-21 1,0-16-1,0-9 2,0-7-2,0-9 0,0-5 1,4 1 0,1 0-1,3-4 0,0-1 1,5-7 0,-1-1-1,0-8 1,-3-4-1,-1-4 1,4-4 0,-8 0-1,5-5 1,3-4-1,-4 1 1,1-1-1,3-3 1,5-1-1,-9 0 1,8-4-1,5 0 1,4 1-1,8-1 1,17-4 0,16 4-1,21 0 0,16 0 1,21-8-1,21 0 1,8-4-1,9-1 1,7 1-1,1-9 1,-13-7-1,-12 3 1,-17 4 0,-8 5-1,-8-5 1,-5-3-1,-3-13 0</inkml:trace>
    </iact:actionData>
  </iact:action>
  <iact:action type="add" startTime="124622">
    <iact:property name="dataType"/>
    <iact:actionData xml:id="d16">
      <inkml:trace xmlns:inkml="http://www.w3.org/2003/InkML" xml:id="stk16" contextRef="#ctx0" brushRef="#br0">18600 3163 0,'0'0'2,"0"0"1,0 0 6,0 0 0,0 0 0,0 0 1,0 0-1,0 0 1,0 0 0,0 0 0,24 66-1,-24-25 1,-16 17-1,-5 25 1,0 41-1,1 25 2,3 25-2,9 0 0,8-8 1,4-1 0,4-11-1,1-26 1,-5-37-1,-4-29 0,0-20 2,0-13-2,0-9 0,0-3 1,0-5-1,0 1 1,0-5-1,0 0 1,0-4 0,-4-4-1,4 0 1,0 0-1</inkml:trace>
    </iact:actionData>
  </iact:action>
  <iact:action type="add" startTime="125038">
    <iact:property name="dataType"/>
    <iact:actionData xml:id="d17">
      <inkml:trace xmlns:inkml="http://www.w3.org/2003/InkML" xml:id="stk17" contextRef="#ctx0" brushRef="#br0">18413 4007 0,'0'0'8,"0"0"2,0 0 0,0 0-1,0 0 1,0 0 0,-20 58-1,20-25 1,0 1 0,0 24-1,4 24 1,4 34-1,5 25 2,3-8-2,5-26 0,-1-24 1,1-13 0,0-16-1,-1-8 1,-3-9 0,-5-12-1,1-4 1,-5-9-1,0-4 1,1-8 0,-9 0-2,66-70 3,50-112-2,82-154 0</inkml:trace>
    </iact:actionData>
  </iact:action>
  <iact:action type="add" startTime="125780">
    <iact:property name="dataType"/>
    <iact:actionData xml:id="d18">
      <inkml:trace xmlns:inkml="http://www.w3.org/2003/InkML" xml:id="stk18" contextRef="#ctx0" brushRef="#br0">19919 3080 0,'0'0'7,"0"0"3,0 0-2,0 0 2,-4 74 0,-12 34-1,-5 74 1,0 25 1,13-8-1,-4-25-1,7-42 0,5-24 0,0-17 0,0-25 1,0-12-1,0-17 1,0-12 0,0-12-1,0-9 0,0-4 0,0 0 1,0 0 0,0 0-1,-16-124 1,-1 33 0,-3-9-1,-5 1 0,0 33 1,9 16 0,3 17-1,1 8 1,3 8-1,5 17 1,4 0-1,0 0 1,4 91-1,13 42 1,0 49 0,3-8-1,1-37 1,-5-46-1,1-29 1,-5-21-1,-3-12 1,-1-8-1,8-9 1,-16-12-1,87-49 1,54-113 0,78-161-1</inkml:trace>
    </iact:actionData>
  </iact:action>
  <iact:action type="add" startTime="127002">
    <iact:property name="dataType"/>
    <iact:actionData xml:id="d19">
      <inkml:trace xmlns:inkml="http://www.w3.org/2003/InkML" xml:id="stk19" contextRef="#ctx0" brushRef="#br0">18525 5788 0,'0'0'6,"0"0"3,0 0 1,0 0-1,0 0 1,0 0 0,0 0 0,0 0-2,0 0 2,-41-29 0,-17 8 0,-25-4-1,-29 13 0,9 12 1,4 8 0,20 0-1,21-4 1,17 1-1,12-1 1,12 0 0,13 4-1,4 0 0,0-8 1,46 58 0,7 5-1,14 15 1,-5 1-1,-4 0 1,-5-5-1,-7-8 0,-5-12 1,-12-12 0,-12-14-1,-9-3 1,-8-4-1,-8 0 1,-5-1-1,-7 1 1,-13-4-1,-5-5 1,-11-4-1,-1-8 1,-4-8-1,0-13 1,1-24-1</inkml:trace>
    </iact:actionData>
  </iact:action>
  <iact:action type="add" startTime="127686">
    <iact:property name="dataType"/>
    <iact:actionData xml:id="d20">
      <inkml:trace xmlns:inkml="http://www.w3.org/2003/InkML" xml:id="stk20" contextRef="#ctx0" brushRef="#br0">19857 5158 0,'0'0'7,"0"0"1,0 0 2,0 0-1,0 0 1,-20 50-1,11 16 1,-3 42-1,-5 49 1,-3 34 0,-5 16-1,4-13 0,5-36 2,7-34-2,-3-21 0,12-20 1,12-8-1,21-5 1,21-16-1,17-21 0,-1-25 1,17-20 0,8-29-1,8-42 1,1-42-1,-21-19 0</inkml:trace>
    </iact:actionData>
  </iact:action>
  <iact:action type="add" startTime="128054">
    <iact:property name="dataType"/>
    <iact:actionData xml:id="d21">
      <inkml:trace xmlns:inkml="http://www.w3.org/2003/InkML" xml:id="stk21" contextRef="#ctx0" brushRef="#br0">19439 5639 0,'0'0'8,"0"0"1,83 16 1,33 9-1,50 4 1,16-8 0,-21-17-1,-29-17 0</inkml:trace>
    </iact:actionData>
  </iact:action>
  <iact:action type="add" startTime="133473">
    <iact:property name="dataType"/>
    <iact:actionData xml:id="d22">
      <inkml:trace xmlns:inkml="http://www.w3.org/2003/InkML" xml:id="stk22" contextRef="#ctx0" brushRef="#br0">17685 6636 0,'0'0'2,"0"0"0,0 0 7,0 0 1,0 0-1,0 0 1,0 0-1,0 0 1,58 13-1,0-5 1,0 0-1,-4-3 1,0-1 0,-1-4-1,9 4 1,25 0 1,17 8-3,12 9 1,-5 0 1,-16-5 0,-16-7-1,-5-9 1</inkml:trace>
    </iact:actionData>
  </iact:action>
  <iact:action type="add" startTime="134038">
    <iact:property name="dataType"/>
    <iact:actionData xml:id="d23">
      <inkml:trace xmlns:inkml="http://www.w3.org/2003/InkML" xml:id="stk23" contextRef="#ctx0" brushRef="#br0">19477 7046 0,'0'0'8,"0"0"0,0 0 1,0 0 2,0 0-2,0 0 0,0 0 1,0 0 0,0 0-1,62 33 0,-33-24 1,12-1 0,13 0-1,8 1 1,8-5-1,-4-4 1,1 0 0,-5 0-1,-9 4 1,-3 0-1,-17 0 1,4 0-1,-8 0 1,13-4-1</inkml:trace>
    </iact:actionData>
  </iact:action>
  <iact:action type="add" startTime="145423">
    <iact:property name="dataType"/>
    <iact:actionData xml:id="d24">
      <inkml:trace xmlns:inkml="http://www.w3.org/2003/InkML" xml:id="stk24" contextRef="#ctx0" brushRef="#br0">17921 6487 0,'0'0'2,"0"0"0,0 0 8,0 0-1,0 0 1,0 0-1,0 0 1,46 25-1,-26-21 1,5 1-1,0-1 2,-4 0-3,-1 0 2,1 0-1,0 0 1,-1 0 0,1 1-1,0-1 1,-1 0-1,5 0 1,-4 0-1,4 0 1,0 0 0,8 5-1,8 3 2,9 5-3,3 3 2,-3 1-1,0 0 1,-1-1 0,-16 1 0,1-4-1,-10-1 1,-3-3-1,-4-1 1,-5 1-1,0-5 1,1 0-1,-1 0 1,1 1-1,3 3 1,1 0-1,8 5 1,4 4 0,8-1 0,0 1-1,0-4 1,1-1-1,-1 1 1,4-5-1,-4-3 1,-4-5 0,1 0 0,-5-4-1,-1 0 1,-3 0-1,0 0 1,-4 0 0,0 0-1,-1 0 1,1 0-1,4 4 1,-5 0 0,1 0-1,0 0 1,4 5-1,-1-1 1,1 0-1,4 0 1,0 1 0,0-1-1,0 0 1,0 1-1,4-1 1,0 0-1,4-4 1,1 0 0,-1 1 0,0-5-1,0 0 0,5 0 1,-1 4 0,5 0-1,-1 0 1,1 0-1,-1 4 1,1-3 0,-1 3-1,-3-4 1,-5 0 0,-4 0-1,0 0 1,-4 1-1,0-1 2,0 0-2,-4 0 1,0 0-1,-5 0 0,-3 0 1,-5 1-1,1-1 1,-5-4-1,-4 0 1,0 0-1,-4 0 0</inkml:trace>
    </iact:actionData>
  </iact:action>
  <iact:action type="add" startTime="147369">
    <iact:property name="dataType"/>
    <iact:actionData xml:id="d25">
      <inkml:trace xmlns:inkml="http://www.w3.org/2003/InkML" xml:id="stk25" contextRef="#ctx0" brushRef="#br0">21487 6686 0,'0'0'5,"0"0"5,0 0-1,0 0 1,0 0-1,0 0 1,0 0 0,46 13-1,-30-9 1,1 0-1,0 0 1,-1-4 0,1 0-1,-1 0 0,5 0 1,4 0 0,4 0-1,8 0 1,8 0-1,9-4 1,4 4-1,0 0 2,0 0-2,-4 4 0,-5-4 1,-7 0 0,-5 0-2,-8 0 3,-4 4-2,0-4 1,-1 0-1,1 0 1,4 0-1,9 0 1,11 0 0,5-4-1,8 4 1,0 0 0,4 0-1,0 4 1,-8 0-1,-8 0 1,-9 1-1,-8-5 1,-4 4-1,-8-4 1,0 0-1,0 0 1,3 0 0,5 0-1,13 0 1,11-4-1,10-1 1,7 5-1,0 0 2,-4 0-2,-4 0 0,-12 0 1,-9 0 0,-7 0-1,-1 0 1,-13 0-1,1 0 1,-4 0-1,-1 0 0,1 0 1,-1 0 0,5-4-1,0 4 1,3-4-1,1 4 1,4-4 0,0 0-1,0 0 1,0 0-1,-12 4 1,-1 0 0,-3 0 0,-1-5-1,0-7 0</inkml:trace>
    </iact:actionData>
  </iact:action>
  <iact:action type="add" startTime="151597">
    <iact:property name="dataType"/>
    <iact:actionData xml:id="d26">
      <inkml:trace xmlns:inkml="http://www.w3.org/2003/InkML" xml:id="stk26" contextRef="#ctx0" brushRef="#br0">18264 3378 0,'0'0'2,"0"0"1,0 0 6,0 0 0,67 0 1,20-8-1,32-9 1,39-8 0,24 9 0,8-9-1,29 0 0,-8 0 1,-12 9-1,-9-9 1,-24 0-1,-38 8 1,-16 9-1,-17 0 1,-21 16 0,-32 0-1</inkml:trace>
    </iact:actionData>
  </iact:action>
  <iact:action type="add" startTime="153233">
    <iact:property name="dataType"/>
    <iact:actionData xml:id="d27">
      <inkml:trace xmlns:inkml="http://www.w3.org/2003/InkML" xml:id="stk27" contextRef="#ctx0" brushRef="#br0">21268 3188 0,'0'0'8,"0"0"0,0 0 2,0 0-1,0 0 1,0 0 0,0 0-1,0 0 1,75 16-1,-17-16 1,-1 0-1,6 0 1,15-8-1,26-9 1,24 9 0,4 0 1,-16 8-2,-21-9-1,-12 9 2,-4 0 0,-1-8-1,-7 8 1,-14 0-1,-11 0 0,-17 0 1,-8 0-1,-9 0 1,-4 0 0,-4-8-1,-4 8 1,0 0-1,0 0 1,-128-17 0,0 1 0,-42 8-1,5-1 0,16 1 1,21 8-1,16-8 1,17-1 0,20 9 0,21 0-1,13 0 1,12 0-2,8 0 2,13 0 0,4 0 0,4 0-1,0 0 0,0 0 1,103 34 0,-40-26-1,28 0 1,24-8 0,22 8-1,-5-8 0,-24 9 1,-29-9 1,-22 0-2,-11 0 1,-9 0-1,-12 0 0,-4 0 0,-9 0 1,-4 0-1</inkml:trace>
    </iact:actionData>
  </iact:action>
  <iact:action type="add" startTime="154956">
    <iact:property name="dataType"/>
    <iact:actionData xml:id="d28">
      <inkml:trace xmlns:inkml="http://www.w3.org/2003/InkML" xml:id="stk28" contextRef="#ctx0" brushRef="#br0">22125 3212 0,'0'0'6,"0"0"5,0 0-4,0 0 3,0 0-1,49 17 1,-36-17-1,-1 8 1,0-8-1,5 9 1,-13-9-1,4 8 1,1-8 0,-1 8-1,0 0 0,1 1 1,-1 7 0,0 9-1,0 33 1,5 41-1,3 42 2,1 25-3,-1 24 2,1-8 0,4 1-1,3-10 1,1-7-1,-4-17 1,0-8-1,-1-13 1,1-12-1,-4-8 1,-5-13-1,-4-8 1,-4-12-1,-4-9 1,0-8-1,0 0 1,0 0-1,5 0 1,-1 4-1,4 0 1,0-4-1,1-4 1,-1-9 0,0-12-1,-4-8 1,0-4-1,0-9 0,-4-3 1,0-5 0,0-4-1,0 0 0,0 0 1,0 0 0,0 0-1,-111-129 1,61 76-1,9 7 2,12 13-2,8 12 1,9 9-1,3 3 0,5 5 0,4 4 1,0 0 0,0 0-1,0 0 0,0 0 1,66 133-1,-20-55 1,-5-7 0,-8-13-1,-8-21 1,-8-12 0,-5-4-1,5-9 0,-5-4 1,13-12 0,45-54-1,96-174 1,107-273-1</inkml:trace>
    </iact:actionData>
  </iact:action>
  <iact:action type="add" startTime="159500">
    <iact:property name="dataType"/>
    <iact:actionData xml:id="d29">
      <inkml:trace xmlns:inkml="http://www.w3.org/2003/InkML" xml:id="stk29" contextRef="#ctx0" brushRef="#br0">14417 4922 0,'0'0'2,"0"0"1,0 0 6,0 0 0,0 0 1,0 0 0,0 0-1,0 0 1,-13 42-1,5-5 1,-4 33-1,-5 42 1,-12 37-1,-8 38 2,0 11-2,8 5 0,8 4 1,4-12-1,5-17 1,4-13-1,-5-20 1,1-33 0,4-25-1,-5-21 1,5-8-1,0-8 1,4-4-1,-1-9 1,5-4-1,0-4 1,0-4 0,5-5-2,3 1 3,4 0-2,5 0 1,12-1 0,12 1-1,13-4 1,4-9-1,8-4 1,13-8-1,28-9 1,30-3-1,16-9 1,4-4 0,-12-4-1,-13-4 2,-8 3-3,-8 1 2,-12 4 0,-9 5-1,-12 3 1,-13 4-1,-16 5 1,-13 4-1,-12-1 1,-8 5 0,-9 0-1,0 0 1,-3 0-1,-1 0 0,-4-1 1,0-7 0,0-17-1,1-33 0,7-91 1,9-129 0,20-148 0,9-92-1</inkml:trace>
    </iact:actionData>
  </iact:action>
  <iact:action type="add" startTime="160731">
    <iact:property name="dataType"/>
    <iact:actionData xml:id="d30">
      <inkml:trace xmlns:inkml="http://www.w3.org/2003/InkML" xml:id="stk30" contextRef="#ctx0" brushRef="#br0">17801 3047 0,'0'0'7,"0"0"2,0 0 1,0 0-1,0 0 1,41-75-1,-7 26 1,7-26 0,0-8-1,-8-8 1,-4 8 0,4-8-1,1 0 1,7-16-1,0 7 1,-8-7-1,13 7 0,12 1 2,8 16-2,13 8 1,7 1-1,10 8 0,3-1 1,4 18 0,9-1-1,8 0 1,0 1 0,-4 7-1,-21 9 1,-12 17-1,4 16 1,16 0-1,9 8 1,-5-8-1,-11 8 1,-14 9 0,-11-1-1,-9 9 0,-13 0 2,-3 8-1,-9-8-1,0 8 0,-4 9 1,1 24-1,-1 17 1,0 16-1,-8 9 1,-13-26 0,-4-7-1,-20-9 1,-1 9 0,-7 16-1,-5 0 1,0 8-1,0 1 1,-8-1 0,-8-8-1,-1-8 1,1-9-1,4 1 1,4-9 0,0 9-1,-9 7 1,-12 1-1,-8-8 1,0-17-1,-4-9 1,-4-7 0,-5-9-1,-16 8 1,-16-16-1,-9-8 1,-12-9-1,-25-16 1,-34-25 0,-24-25-1,-8-25 1,4-25-1,37 9 1,25 24-1,21 9 1,36-8 0,38-9-1,38 0 0</inkml:trace>
    </iact:actionData>
  </iact:action>
  <iact:action type="add" startTime="161922">
    <iact:property name="dataType"/>
    <iact:actionData xml:id="d31">
      <inkml:trace xmlns:inkml="http://www.w3.org/2003/InkML" xml:id="stk31" contextRef="#ctx0" brushRef="#br0">21438 2765 0,'0'0'6,"0"0"4,0 0-1,-4-49 1,0-18 0,-5-40-1,-3-26 1,-5-24 0,-8-9 1,-4 17-1,1 17-3,-1 24 3,4 9 0,4-1-1,9-16 1,7 17-1,18 0 1,12 16-1,12 17 1,13 16-1,12 0 1,12 9-1,5 8 1,4 8 0,-1 8-1,1 17 1,4 9-1,12 7 1,0 17-1,5 25 1,-1 9 0,1 32-1,-5 0 1,5 9-1,-9 0 1,-13 7-1,-15 1 1,-26-8 0,-20-9-1,-13-24 1,-4-9 1,0-8-3,0-8 1,-4 8 1,-4 16-1,-8 26 1,-17 16-1,-8 0 0,-5-25 2,1-17-2,4-8 1,-1-8-1,-3 9 0,4-9 1,-9 0 0,1-9-1,-17 1 1,-17-17-1,-20-8 1,-17-9-1,8-16 1,1-16 0,-1-9-1,-8-16 1,13-17-1,16-50 1,58-66 0,91-174-1</inkml:trace>
    </iact:actionData>
  </iact:action>
  <iact:action type="add" startTime="166239">
    <iact:property name="dataType"/>
    <iact:actionData xml:id="d32">
      <inkml:trace xmlns:inkml="http://www.w3.org/2003/InkML" xml:id="stk32" contextRef="#ctx0" brushRef="#br0">17665 6694 0,'0'0'2,"0"0"1,0 0 6,0 0 0,0 0 1,0 0-1,0 0 1,0 0 0,66 17 0,-17 0-1,5 3 0,0 1 1,-4 0 0,3 3-1,14 10 1,24 3 0,24 0-1,14-4 1,-1-4 0,-4 0-1,4 4 0,9 5 2,4-1-2,-5-4 1,1-4-1,-17-8 1,4-1-1,0 5 1,-12 0-1,-13 4 1,-21-4 0,-20-4-1,-16-5 1,-17-8-1,-9 1 1,-3-5-1,-5 0 0,-4-4 1,-4 0-1,-4 0 1,4 0 0,-112-17 0,-45-7-1,-54-5 1,-21-5 0,21 1-1,37 9 1,46 7-1,37 9 0,29-1 2,21 5-2,16 0 1,4 0-1,9 4 0,3 0 1,5 0-1,8 0 1,5 0 0,28 0-1,50 0 1,66 4-1,50 4 1,12 1-1,-21-5 1,-32 0 0,-42-4 0,-29-4-1,-13-9 0</inkml:trace>
    </iact:actionData>
  </iact:action>
  <iact:action type="add" startTime="176297">
    <iact:property name="dataType"/>
    <iact:actionData xml:id="d33">
      <inkml:trace xmlns:inkml="http://www.w3.org/2003/InkML" xml:id="stk33" contextRef="#ctx0" brushRef="#br0">20664 1970 0,'0'0'6,"0"0"3,-12 83 1,-5 50-1,1 140 1,-5 100-1,4 32 1,9-32-1,0-75 1,0-66-1,3-67 1,1-36 0,4-38-1,0-29 0,0-33 1,0-25-1,0-4 1</inkml:trace>
    </iact:actionData>
  </iact:action>
  <iact:action type="add" startTime="176853">
    <iact:property name="dataType"/>
    <iact:actionData xml:id="d34">
      <inkml:trace xmlns:inkml="http://www.w3.org/2003/InkML" xml:id="stk34" contextRef="#ctx0" brushRef="#br0">20354 364 0,'0'0'7,"0"0"2,0 0 0,0 0 1,0 0-1,0 0 1,0 0 0,0 0-1,0 0 1,0 0-1,16 91 1,-7-16 0,-9 24-1,-5 17 1,5 16 0,9 9 0,3-17-2,1-16 2,-5-17-1,-4-33 1,0-8 0,-4-9-2,4-16 3,5 0-2,3-17 1</inkml:trace>
    </iact:actionData>
  </iact:action>
  <iact:action type="add" startTime="177317">
    <iact:property name="dataType"/>
    <iact:actionData xml:id="d35">
      <inkml:trace xmlns:inkml="http://www.w3.org/2003/InkML" xml:id="stk35" contextRef="#ctx0" brushRef="#br0">21732 157 0,'0'0'7,"0"0"2,0 0 1,0 0 0,0 0-1,0 0 1,0 0-1,-50 16 1,25 9-1,-16 25 0,-21 41 1,-13 25 0,-8 16 1,13 26-3,20 7 2,9 9-1,16 17 1,13-17 0,4-9-1,8-16 1,4-8-1,0-17 1,4-24 0</inkml:trace>
    </iact:actionData>
  </iact:action>
  <iact:action type="add" startTime="177631">
    <iact:property name="dataType"/>
    <iact:actionData xml:id="d36">
      <inkml:trace xmlns:inkml="http://www.w3.org/2003/InkML" xml:id="stk36" contextRef="#ctx0" brushRef="#br0">21227 2119 0,'0'0'8,"0"50"2,4 41 0,17 116-1,16 91 1,4 9 2,-4 16-4,-12-67 0,-4-40 1,-4-26 1,-9-33-1,-12-8 1,-17-12-1</inkml:trace>
    </iact:actionData>
  </iact:action>
  <iact:action type="add" startTime="184083">
    <iact:property name="dataType"/>
    <iact:actionData xml:id="d37">
      <inkml:trace xmlns:inkml="http://www.w3.org/2003/InkML" xml:id="stk37" contextRef="#ctx0" brushRef="#br0">17789 6968 0,'0'0'2,"0"0"0,0 0 7,0 0 1,0 0-1,0 0 0,0 0 1,0 0-1,41 8 1,-29-8 0,1 0 0,3 0-1,1 0 1,-1 0-1,5 0 0,0 0 2,0 0-3,-5 0 2,5 0 0,4 0 0,-5 4-1,13 4 0,13 5 1,16 3 0,12 1 1,13-5-2,-4-8 0,-4 1 1,-5-1 0,5 4-1,3 4 1,14 5-1,-1 0 1,0-1-1,0 1 1,-8-5-1,-8-4 1,-9 1 0,-12-1-1,-4-4 1,-5 0-1,1 0 1,4 1-1,4 3 1,8 0 0,8 5 0,-3 3-1,-5 1 0,-8-5 1,-13 0-1,-3-3 1,-9-1 0,-4-4-1,-9 0 1,-3 0 0,0-4-1,-5 0 0,-4 0 2,0 0-2,1 0 0,-1 0 1,-4 0-1,0 0 1,0 0-1,1 0 1,-1 0 0,0 0-1,4 0 0,-8 0 1,4 0 0,0 0-1,1 0 1,-1 0 0,0 0-1,-4 0 1,4 0-1,-4 0 1,0 0-1,0 0 1,0 0 0,0 0-1,0 0 1,0 0-1,0 0 1,0 0-1,4 0 1,0 0-1</inkml:trace>
    </iact:actionData>
  </iact:action>
  <iact:action type="add" startTime="185489">
    <iact:property name="dataType"/>
    <iact:actionData xml:id="d38">
      <inkml:trace xmlns:inkml="http://www.w3.org/2003/InkML" xml:id="stk38" contextRef="#ctx0" brushRef="#br0">21218 3999 0,'0'0'6,"0"0"9,0 0-12,0 0 7,54 41-1,-8-24 1,8-9 0,-1-8-1,1 0 1,0 0-1,4 9 1,12-9 0,21 8-1,13-8 1,7-8-1,-7-1 1,-13 1-1,-4 0 0,8-1 1,17 9 0,12-8 0,-4 0-1,-25 0 1,-25 8 0,-20-9 0,-9 9-1,1-8 0,-9 8 1,12 0-1,17-8 1,9 0 0,-1-9-1</inkml:trace>
    </iact:actionData>
  </iact:action>
  <iact:action type="add" startTime="188193">
    <iact:property name="dataType"/>
    <iact:actionData xml:id="d39">
      <inkml:trace xmlns:inkml="http://www.w3.org/2003/InkML" xml:id="stk39" contextRef="#ctx0" brushRef="#br0">18368 10860 0,'0'0'6,"0"0"3,0 0 1,0 0-1,0 0 1,0 0-1,29-46 1,-25 42 0,-4 0-1,-4-5 1,-17-7-1,-29-5 1,-28 5-1,-30 11 1,-16 22 0,-4 16 0,0 17-1,12 24 0,12 17 2,18 9-2,15-1 1,22-8-1,20-16 1,20-13-1,18 0 2,7 4-2,17 17 0,21 12 1,20 13-1,30 0 1,24-1 0,-4-16-1,-16-12 1,-21-13-1,-29-16 1,-13-5-1,-12-3 1,-12-1-1,-4 1 1,-13-1 0,-13 13-1,-24 16 0,-45 26 1,-42 24 0,-17 0-1,5-9 1,20-19-1,29-35 1,17-19 0,16-26-1,1-20 0</inkml:trace>
    </iact:actionData>
  </iact:action>
  <iact:action type="add" startTime="189038">
    <iact:property name="dataType"/>
    <iact:actionData xml:id="d40">
      <inkml:trace xmlns:inkml="http://www.w3.org/2003/InkML" xml:id="stk40" contextRef="#ctx0" brushRef="#br0">18562 12189 0,'0'0'7,"0"0"3,0 0-1,0 0 0,0 0 1,42 0-1,-5 0 1,4 0-1,13 0 1,0 0-1,8 0 1,8-5-1,9 1 1,12 0 0,8 0-1,5 0 1,7 4-1,5 4 1,0 0-1,-8-4 1,-13 0-1,-17 0 1,-20 0 0,-12 0-1,-17 0 1,-4 0-1,-9 0 1,-3 0-1,-1-8 0,9-29 1</inkml:trace>
    </iact:actionData>
  </iact:action>
  <iact:action type="add" startTime="189665">
    <iact:property name="dataType"/>
    <iact:actionData xml:id="d41">
      <inkml:trace xmlns:inkml="http://www.w3.org/2003/InkML" xml:id="stk41" contextRef="#ctx0" brushRef="#br0">21115 10884 0,'0'0'4,"0"0"8,0 0-5,0 0 2,0 0 1,0 0-1,0 0 1,0 0-1,0 0 1,0 0-1,-33 67 1,29-5 0,0 45-1,4 63 0,0 70 2,0 58-2,0 21 0,0-17 1,-9-28 0,5-51-1,0-32 1,0-42-1,0-42 1,0-28-1,4-25 0,0-21 2,0-12-3,0-9 2,0-8-1,0-4 0,0 0 1</inkml:trace>
    </iact:actionData>
  </iact:action>
  <iact:action type="add" startTime="190127">
    <iact:property name="dataType"/>
    <iact:actionData xml:id="d42">
      <inkml:trace xmlns:inkml="http://www.w3.org/2003/InkML" xml:id="stk42" contextRef="#ctx0" brushRef="#br0">20925 10495 0,'0'0'7,"0"0"2,0 0 1,0 0-1,0 0 1,91 29-1,8-12 1,38-5-1,36-8 2,22-8-3,3 0 2,13 0 0,-4 0-1,-21 4 1,-16 4 0,-21 4-1,-29 0 1,-33 1-1,-21 3 1,-12 1-1,-21-5 1,-8-4-1,-9-4 1,-3-4-1,-5-4 1</inkml:trace>
    </iact:actionData>
  </iact:action>
  <iact:action type="add" startTime="190516">
    <iact:property name="dataType"/>
    <iact:actionData xml:id="d43">
      <inkml:trace xmlns:inkml="http://www.w3.org/2003/InkML" xml:id="stk43" contextRef="#ctx0" brushRef="#br0">21334 12081 0,'0'0'7,"0"0"3,0 0-1,0 0 1,0 0-1,0 0 1,0 0-1,0 0 1,0 0-1,0 0 1,42 33 0,-30-33-1,-12 0 1,4 0-1,0 0 1,1 0-1,-1 0 1,0 0-1,0 0 0,0 0 1,0 0 0,0 0-1,1 0 1,-1 0-1,0 0 1,4 0-1,4 0 1,17-4-1,21 4 1,33 4 0,37 0-1,12 0 1,-4-8-1,-16-4 1,-25 4-1,-21 4 1,-16 0-1,-9 4 1,-8-4-1,-8 4 0,-8-4 2,-5 0-2,-12 0 0,0 0 1</inkml:trace>
    </iact:actionData>
  </iact:action>
  <iact:action type="add" startTime="192516">
    <iact:property name="dataType"/>
    <iact:actionData xml:id="d44">
      <inkml:trace xmlns:inkml="http://www.w3.org/2003/InkML" xml:id="stk44" contextRef="#ctx0" brushRef="#br0">18629 14814 0,'0'0'8,"0"0"0,0 0 1,0 0 1,0 0 0,0 0-1,0 0 1,0 0-1,0 0 1,0 41-1,0-33 1,0 1-1,0-1 1,0 4-1,-5 5 1,5 8 0,0 28-1,0 47 1,-8 61-1,-8 84 1,-5 24 0,0 25-1,0 16 1,5-61 0,4-51-1,3-57 1,5-42-1,0-24 1,4-17 0,-4-17-1,4-12 1,-4-8-1,4-9 1,0-12-1,-9-24 1</inkml:trace>
    </iact:actionData>
  </iact:action>
  <iact:action type="add" startTime="193011">
    <iact:property name="dataType"/>
    <iact:actionData xml:id="d45">
      <inkml:trace xmlns:inkml="http://www.w3.org/2003/InkML" xml:id="stk45" contextRef="#ctx0" brushRef="#br0">18442 14296 0,'0'0'7,"0"0"3,0 0 0,0 0-1,0 0 0,0 0 1,71 12 0,16-7 0,37-1-1,25 4 0,20 0 2,9 1-2,8-1 0,5 4 1,-1 5 0,-12-1-1,-4 9 0,-5 0 1,-16 4 0,-20 4 0,-38-4-1,-29-4 0,-29-8 1,-12-5 1,-12-8-2,-9-8-1</inkml:trace>
    </iact:actionData>
  </iact:action>
  <iact:action type="add" startTime="193430">
    <iact:property name="dataType"/>
    <iact:actionData xml:id="d46">
      <inkml:trace xmlns:inkml="http://www.w3.org/2003/InkML" xml:id="stk46" contextRef="#ctx0" brushRef="#br0">18542 15758 0,'0'0'7,"0"0"3,0 0-1,0 0 0,0 0 1,0 0-1,0 0 1,0 0-1,70 0 1,-20 0-1,16 4 1,17 0-1,12 0 1,16 4 1,9 5-1,-4-1-2,-16 0 1,-14-3 1,-19-5-1,-9-4 1,-1-13-1</inkml:trace>
    </iact:actionData>
  </iact:action>
  <iact:action type="add" startTime="195999">
    <iact:property name="dataType"/>
    <iact:actionData xml:id="d47">
      <inkml:trace xmlns:inkml="http://www.w3.org/2003/InkML" xml:id="stk47" contextRef="#ctx0" brushRef="#br0">16398 13211 0,'0'0'8,"0"0"1,0 0 0,0 0 1,0 0-1,63 4 1,-14-4 0,34-4-1,37-4 0,29 0 2,4-1-2,4-3 1,13 4-1,16-5 0,58-3 1,25 7 0,25-7 0,24 3 0,-3 1-1,12 0 0,-13 3 0,13-3 2,8-1-2,0-3 1,-4 4-1,-12-1 1,-17 9-1,-29 4 1,-4 4 0,-21 13-1,-29 3 1,-20 5-1,-30 0 0,-15-13 1</inkml:trace>
    </iact:actionData>
  </iact:action>
  <iact:action type="add" startTime="196797">
    <iact:property name="dataType"/>
    <iact:actionData xml:id="d48">
      <inkml:trace xmlns:inkml="http://www.w3.org/2003/InkML" xml:id="stk48" contextRef="#ctx0" brushRef="#br0">16461 17194 0,'0'0'7,"0"0"1,0 0 1,0 0 0,0 0 2,0 0-2,62 21 1,-13-17-1,13 0 0,9 0 1,7-4-1,13 4 1,13 9 0,12-1 0,28 1-1,26 3 1,12 1-1,29-5 1,17 9-1,-5-9 1,29-3 0,17 7-1,9-7 1,28 3-1,-17 5 0,26-1 1,-22 9 0,-15-4-1,3 3 1,-37-7 0,-8-9-1</inkml:trace>
    </iact:actionData>
  </iact:action>
  <iact:action type="add" startTime="227626">
    <iact:property name="dataType"/>
    <iact:actionData xml:id="d49">
      <inkml:trace xmlns:inkml="http://www.w3.org/2003/InkML" xml:id="stk49" contextRef="#ctx0" brushRef="#br0">6221 14400 0,'0'0'2,"0"0"-1,0 0 9,0 0-1,0 0 1,0 0-1,0 0 1,0 0-1,82-21 1,59-21-1,74-36 2,25-17-2,-21-9 0,-41 9 1,-45 24-1,-42 22 1,-33 20 0,-25 12-1,-17 9 0</inkml:trace>
    </iact:actionData>
  </iact:action>
  <iact:action type="add" startTime="227916">
    <iact:property name="dataType"/>
    <iact:actionData xml:id="d50">
      <inkml:trace xmlns:inkml="http://www.w3.org/2003/InkML" xml:id="stk50" contextRef="#ctx0" brushRef="#br0">6154 14756 0,'0'0'8,"-20"62"2,16 41 0,20 117-1,38 140 2,49 62-2,5-66 1,-13-78-1,-8-71 1,-21-58 0,-12-42-1,-9-36 1,-7-38-1,-9-29 1,0-33-1</inkml:trace>
    </iact:actionData>
  </iact:action>
  <iact:action type="add" startTime="228146">
    <iact:property name="dataType"/>
    <iact:actionData xml:id="d51">
      <inkml:trace xmlns:inkml="http://www.w3.org/2003/InkML" xml:id="stk51" contextRef="#ctx0" brushRef="#br0">7780 14768 0,'0'0'8,"0"0"2,0 0-1,0 0 1,0 0-1,0 104 1,-74 78 0,-46 124 0,-37 67 0,16-55 0,29-69 0,30-79-1,36-71 0,25-74 1,13-38 0,0-36 0,4-96 0,0-108 0,-5-61 0,-3 24-1,-1 103 0,-7 84 2,3 49-2,5 25 1,8 13-1,4 11 0,0 5 1,0 0-1,165 145 1,21 33-1,25 25 1,-16-16 0,-34-26-1,-41-24 1</inkml:trace>
    </iact:actionData>
  </iact:action>
  <iact:action type="add" startTime="228522">
    <iact:property name="dataType"/>
    <iact:actionData xml:id="d52">
      <inkml:trace xmlns:inkml="http://www.w3.org/2003/InkML" xml:id="stk52" contextRef="#ctx0" brushRef="#br0">7689 16784 0,'-70'9'8,"-29"-1"2,-34 0 0,13 0-1,29-3 2,33-1-2,25-4 1,25 0-1,8 0 0,0 0 1,99-38-1,71-28 1,99-66 0,66-71-1</inkml:trace>
    </iact:actionData>
  </iact:action>
  <iact:action type="add" startTime="228790">
    <iact:property name="dataType"/>
    <iact:actionData xml:id="d53">
      <inkml:trace xmlns:inkml="http://www.w3.org/2003/InkML" xml:id="stk53" contextRef="#ctx0" brushRef="#br0">9013 13406 0,'0'0'7,"0"0"3,-45 66 0,-9 137-1,-45 236 1,-30 140 0,1-57-1,29-141 1,29-124-1,28-104 1,30-70 0,12-54-1,0-29 0</inkml:trace>
    </iact:actionData>
  </iact:action>
  <iact:action type="add" startTime="229008">
    <iact:property name="dataType"/>
    <iact:actionData xml:id="d54">
      <inkml:trace xmlns:inkml="http://www.w3.org/2003/InkML" xml:id="stk54" contextRef="#ctx0" brushRef="#br0">9857 13041 0,'0'0'9,"0"0"1,0 0-1,104 125 1,20 44-1,29 63 2,8 8-1,-3-8-2,-14-21 2,-28-41-1</inkml:trace>
    </iact:actionData>
  </iact:action>
  <iact:action type="add" startTime="229219">
    <iact:property name="dataType"/>
    <iact:actionData xml:id="d55">
      <inkml:trace xmlns:inkml="http://www.w3.org/2003/InkML" xml:id="stk55" contextRef="#ctx0" brushRef="#br0">8964 15141 0,'0'0'7,"0"0"3,0 0 0,0 0-1,45-5 1,34-7-1,78-17 1,50-25 0,12-16 1,-29-5-2,-36 5-1,-47 16 1,-16 21 1,-8 21-1,-9 20 1,-3 25-1,-13 29 1,-17 50 0,-29 37-1,-24 29 0,-21 8 1,-13-28 0,1-34-1,-1-25 0,5-12 1,-9-16-1,-12-9 1,-12-21-1,-5-12 1,5-21-1</inkml:trace>
    </iact:actionData>
  </iact:action>
  <iact:action type="add" startTime="229560">
    <iact:property name="dataType"/>
    <iact:actionData xml:id="d56">
      <inkml:trace xmlns:inkml="http://www.w3.org/2003/InkML" xml:id="stk56" contextRef="#ctx0" brushRef="#br0">9700 15182 0,'0'0'8,"0"0"2,0 0 0,0 0 0,0 0-1,0 0 1,-62 104-1,4 86 1,-49 100 0,-22-5-1,5-49 0,17-70 1,32-62 0,25-38-1</inkml:trace>
    </iact:actionData>
  </iact:action>
  <iact:action type="add" startTime="246824">
    <iact:property name="dataType"/>
    <iact:actionData xml:id="d57">
      <inkml:trace xmlns:inkml="http://www.w3.org/2003/InkML" xml:id="stk57" contextRef="#ctx0" brushRef="#br0">15737 8765 0,'0'0'2,"0"0"1,0 0 5,0 0 2,0 0-1,0 0 4,0 0-6,0 0 2,0 0 1,0 0-1,0 0 1,-29-42-1,16 21 1,-3-8-1,-5-4 1,0 0-1,1 0 1,-1 4-1,4 4 1,-8 5-1,9 3 1,-5 0-1,-4 5 1,-8 0-1,-8-1 2,-9 5-2,-8 4 0,-4 0 1,9 4-1,-1 0 1,12 0-1,5 0 1,0 4 0,4 4-1,-4 0 1,3 5-1,1 3 1,0 5 0,4 4-1,0 0 0,5 4 1,-1 4-1,4 0 1,9-4-1,3 0 1,5-4 0,4-5-1,4 1 0,5 0 1,3 0 0,9 3-1,8 5 0,12 4 1,17 5 0,16-1-1,13-8 1,0-8 0,-16-9 0,-5-4-1,-17-3 1,-7-1 1,-9-4-1,-4 0-1,-4 0 0,-13 0 1,0 0-1,1 0 0,-5 0 2,0 0-2,-3 0 1,-1 0-1,-4 0 1,-4 0-1,-9 4 1,-24 8 0,-42 17-1,-28 13 1,-1 3-1,17 1 0,13 3 1,11 5 0,14 0-1,7-4 0,13-13 1,12-8-1,9-4 2,8-4-2,4-5 0,0 1 1,4 3-1,4 5 1,9 4 0,16 4-1,8 5 1,29-5-1,21-13 1,9-15-1,7-10 1,1-7 0,4-5-1,-9 1 1,-4-1-1,-3 1 1,7-1-1</inkml:trace>
    </iact:actionData>
  </iact:action>
  <iact:action type="add" startTime="253511">
    <iact:property name="dataType"/>
    <iact:actionData xml:id="d58">
      <inkml:trace xmlns:inkml="http://www.w3.org/2003/InkML" xml:id="stk58" contextRef="#ctx0" brushRef="#br0">16957 14325 0,'0'0'2,"0"0"1,-58 41 7,33-3-2,-4 28 2,0 54-1,-12 91 2,0 91-2,-9 59 1,0-10-1,17-40 0,-4-50 1,8-62-1,4-50 1,5-38 0,3-36-1,13-38 1,12-20-2,13-13 3,33-17-2</inkml:trace>
    </iact:actionData>
  </iact:action>
  <iact:action type="add" startTime="253794">
    <iact:property name="dataType"/>
    <iact:actionData xml:id="d59">
      <inkml:trace xmlns:inkml="http://www.w3.org/2003/InkML" xml:id="stk59" contextRef="#ctx0" brushRef="#br0">17131 13915 0,'0'0'7,"0"0"2,99 0 1,54 0-1,108-12 2,91-5-2,49-12 0,25-16 1,4-9-1,-37-4 1,-24 8-1,-43 9 1,-48 20 0,-72 21-1,-19 12 0,-26 26 1,-12 24-1,-13 29 1,-20 50-1,-8 62 1,-25 78-1,-17 63 1,-25 49-1,-24 75 1,-42 70-1,-45 17 1,-38-33-1,-4-113 1,9-123-1,33-91 1,20-79-1,17-67 0</inkml:trace>
    </iact:actionData>
  </iact:action>
  <iact:action type="add" startTime="254428">
    <iact:property name="dataType"/>
    <iact:actionData xml:id="d60">
      <inkml:trace xmlns:inkml="http://www.w3.org/2003/InkML" xml:id="stk60" contextRef="#ctx0" brushRef="#br0">15612 10222 0,'0'0'7,"0"0"3,0 66-1,9 137 0,24 277 2,54 282-3,45 37 2,-4-194-1,-20-204 1,-50-173-1,-33-120 1,-9-54-1,-16-30 1,0-24-1,0-37 0</inkml:trace>
    </iact:actionData>
  </iact:action>
  <iact:action type="add" startTime="254721">
    <iact:property name="dataType"/>
    <iact:actionData xml:id="d61">
      <inkml:trace xmlns:inkml="http://www.w3.org/2003/InkML" xml:id="stk61" contextRef="#ctx0" brushRef="#br0">16502 9816 0,'0'0'7,"0"0"12,112-12-17,45-13 6,79-29 2,49-16-1,25-9 1,-20 5-1,8 11 1,-4 14 0,4 16-1,16 16 1,13 17-1,29 4 1,12 4-1,-4 1 0,-8-5 1,-9-4 0,-20-8-1,-16-5 1,-34 1-1,-25-1 1,-20-3-1,-21 8 1,-33 3 0,-13 5-2,-24 5 3,-17-1-2,-16 4 1,-17 4-1,-17 1 1,-16 3-1,-8 5 0,-9 4 1,-8 8 0,0 21 0,-4 25-1,0 32 1,-4 59-1,-4 49 1,-13 63-1,-12 41 1,-9 4-1,-7-16 1,-9-42 0,0-42-1,4-44 0,4-51 1,13-37 0,8-24-1,0-22 1,0-11-1,0-5 1,0-8-1,0-5 1,0 1-1,0-4 1,0-1-1,0 1 1,-4-1 0,0 1-1,-13 8 1,-28 12 0,-63 13-1,-95 12 0,-111 4 1,-96 8 0,-49 1-1,-46-17 1,-28-21-1</inkml:trace>
    </iact:actionData>
  </iact:action>
  <iact:action type="add" startTime="256772">
    <iact:property name="dataType"/>
    <iact:actionData xml:id="d62">
      <inkml:trace xmlns:inkml="http://www.w3.org/2003/InkML" xml:id="stk62" contextRef="#ctx0" brushRef="#br0">15579 10181 0,'0'0'7,"0"0"2,0 0 0,0 0 1,0 0-1,50-13 1,74-20-1,120-46 0,42-37 2,-38 9-2,-41 16 0,-67 33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398">
    <iact:property name="dataType"/>
    <iact:actionData xml:id="d0">
      <inkml:trace xmlns:inkml="http://www.w3.org/2003/InkML" xml:id="stk0" contextRef="#ctx0" brushRef="#br0">12551 5485 0,'0'0'2,"0"0"1,0 0 6,0 0 1,0 0-1,70 25 0,25-12 1,42-5 0,32-8 0,22-4-1,11-13 1,22-12-1,-9-4 1,-21 0-1,-16 0 1,-25 4 0,-24 4-1,-22 9 1,-24 7-1</inkml:trace>
    </iact:actionData>
  </iact:action>
  <iact:action type="add" startTime="4907">
    <iact:property name="dataType"/>
    <iact:actionData xml:id="d1">
      <inkml:trace xmlns:inkml="http://www.w3.org/2003/InkML" xml:id="stk1" contextRef="#ctx0" brushRef="#br0">16250 5349 0,'0'0'7,"0"0"2,0 0 0,0 0 1,0 0 0,0 0-1,91-13 1,41 9-1,50-8 1,41-5 0,22 1 0,-14-1-1,-3 1 1,-5-1-1,-20 5 1,-21-1-1,-4 1 1,-17 4 0,-16-5-1,-13 5 1</inkml:trace>
    </iact:actionData>
  </iact:action>
  <iact:action type="add" startTime="8832">
    <iact:property name="dataType"/>
    <iact:actionData xml:id="d2">
      <inkml:trace xmlns:inkml="http://www.w3.org/2003/InkML" xml:id="stk2" contextRef="#ctx0" brushRef="#br0">18773 248 0,'0'0'2,"0"0"1,-41 0 6,12-8 1,-8-1-1,-5 1 0,1 0 1,0 8 0,-9 8-2,-12 0 3,-21 9-2,-16 8 1,-5 0-1,9 16 1,13 0 0,15 1-1,22-9 0,8 0 1,12 0-1,4 0 1,5 0-1,11 1 1,10-1 0,19 16-1,30 9 1,29 0 0,16-8-1,9-17 1,-1-16-1,5-1 2,-17-7-2,0-1 0,-20-8 1,-17 0-1,-13 0 1,-16 0-1,-8 0 1,-5 0 0,-7 0-1,-5 0 0,-4 0 1,-8 0 0,-17 0-1,-25 0 1,-33 16-1,-24 18 1,-26 23 0,-7 18-1,11 0 1,26-9-1,29-17 1,24-7 0,21-17-1,17 8 0,12 8 1,20 9 0,30 33-1,33 0 1,32-1-1,34-15 1,25-34-1,17-42 1,36-32 0,13-25-1</inkml:trace>
    </iact:actionData>
  </iact:action>
  <iact:action type="add" startTime="14944">
    <iact:property name="dataType"/>
    <iact:actionData xml:id="d3">
      <inkml:trace xmlns:inkml="http://www.w3.org/2003/InkML" xml:id="stk3" contextRef="#ctx0" brushRef="#br0">19324 3154 0,'0'0'2,"0"0"1,0 0 7,0 0-2,0 0 2,-17-57 0,0 7-1,-11-41 1,-14-17-1,-12 0 0,-8 9 2,-4 33-2,-4 16 1,4 17-1,4 33 0,-9 25 1,-12 41-1,-8 50 1,21 25 0,29-9 0,24-24-1,21-17 2,17-25-3,16-24 1,13-17 1,4-17 0,4-16-1,-5-9 1,1-16-1,-17 8 1,-4 0-1,-8 0 1,-4 17-1,-4 8 1,3 8-1,13 34 0,17 24 1,16 33-1,9 1 1,-9-17 0,-8-9-1,-13-16 1,-12-25-1,-8-8 1</inkml:trace>
    </iact:actionData>
  </iact:action>
  <iact:action type="add" startTime="15691">
    <iact:property name="dataType"/>
    <iact:actionData xml:id="d4">
      <inkml:trace xmlns:inkml="http://www.w3.org/2003/InkML" xml:id="stk4" contextRef="#ctx0" brushRef="#br0">20966 1921 0,'0'0'7,"0"0"2,0 0 0,0 0 1,17 107-1,7 84 2,18 132-2,-1 24 0,-8-40 1,-12-100-1,-13-66 1,-4-59-1,1-40 0,-5-17 1,0-17-1,0-8 1,0-25 0,8-58-1,13-66 1,16-33-1,17 25 1,12 49-1,4 42 1,5 33-1,3 41 1,26 58-1,11 42 1,-15 33-1,-38-34 1,-46-24-1,-28-17 1,-46 17-1,-66 17 1,-50-18-1,-12-24 1,25-41-1,32-25 0</inkml:trace>
    </iact:actionData>
  </iact:action>
  <iact:action type="add" startTime="22980">
    <iact:property name="dataType"/>
    <iact:actionData xml:id="d5">
      <inkml:trace xmlns:inkml="http://www.w3.org/2003/InkML" xml:id="stk5" contextRef="#ctx0" brushRef="#br0">18103 3842 0,'0'0'2,"0"0"2,0 0 5,0 0 0,0 0 0,0 0 0,41 0 0,17 8 1,38-8 0,36 8-1,21 1 2,12-1-2,-3 0 0,3 0 1,-16 1-1,-16 7 0,-26-7 2,-7-1-1,7-8-1</inkml:trace>
    </iact:actionData>
  </iact:action>
  <iact:action type="add" startTime="23573">
    <iact:property name="dataType"/>
    <iact:actionData xml:id="d6">
      <inkml:trace xmlns:inkml="http://www.w3.org/2003/InkML" xml:id="stk6" contextRef="#ctx0" brushRef="#br0">20619 4450 0,'0'0'7,"0"0"2,0 0 0,0 0 1,82 9 0,13-5-1,42-4 1,37-4 0,20-5-1,-3 1 1,-14-8-1,-15-1 1,-9 5-1,-21-5 1,5-16-1</inkml:trace>
    </iact:actionData>
  </iact:action>
  <iact:action type="add" startTime="30487">
    <iact:property name="dataType"/>
    <iact:actionData xml:id="d7">
      <inkml:trace xmlns:inkml="http://www.w3.org/2003/InkML" xml:id="stk7" contextRef="#ctx0" brushRef="#br0">17751 11986 0,'0'0'2,"0"0"1,0 0 5,0 0 2,0 0-1,0 0 1,0 0-1,0 0 1,0 0-1,38-83 0,-47 17 1,-11-17 0,-13-4-1,-9 4 1,-16 13 1,-12 24-2,-5 25 1,-3 30-1,-9 28 1,-8 42-1,12 32 1,25 10-1,25-14 1,21-28 0,12-29-1,12-9 1,0-4-1,13-4 1,17 0-1,20-12 1,0-13-1,16-12 1,26-21 0,20-24-1,-4-13 1,-21-13-1,-28 9 1,-26 16 0,-16 17-1,-12 12 0,-5 9 1,-4 4-1,-4-1 1,1 5 0,-1 0-1,0 0 2,0 0-2,0 0-1,0 4 2,0 0 0,1 4 0,3 8 0,4 13-1,5 21 1,8 20-1,8 13 1,4 3 0,4-7-1,-12-17 1,0-13-1,-4-7 0,0-9 1</inkml:trace>
    </iact:actionData>
  </iact:action>
  <iact:action type="add" startTime="31594">
    <iact:property name="dataType"/>
    <iact:actionData xml:id="d8">
      <inkml:trace xmlns:inkml="http://www.w3.org/2003/InkML" xml:id="stk8" contextRef="#ctx0" brushRef="#br0">18972 11766 0,'0'0'7,"0"0"3,0 0-1,0 0 0,103 4 1,38 13 0,62 8 0,16 0-1,-16-5 0,-38-11 1,-45-9 0,-33-4-1,-21-5 0</inkml:trace>
    </iact:actionData>
  </iact:action>
  <iact:action type="add" startTime="31831">
    <iact:property name="dataType"/>
    <iact:actionData xml:id="d9">
      <inkml:trace xmlns:inkml="http://www.w3.org/2003/InkML" xml:id="stk9" contextRef="#ctx0" brushRef="#br0">19017 12093 0,'0'0'8,"0"0"1,0 0 1,0 0-1,79 29 1,45-8 0,66-4-1,67-30 1,74-61-1</inkml:trace>
    </iact:actionData>
  </iact:action>
  <iact:action type="add" startTime="33759">
    <iact:property name="dataType"/>
    <iact:actionData xml:id="d10">
      <inkml:trace xmlns:inkml="http://www.w3.org/2003/InkML" xml:id="stk10" contextRef="#ctx0" brushRef="#br0">21479 11845 0,'0'0'6,"0"0"4,0 0-1,0 0 0,0 0 1,0 0 0,-4-66-1,-8 20 1,-9-12-1,-8-4 1,-8 0-1,-9-4 1,-3 12 0,-14 21 0,-7 29-1,-21 33 1,-29 49-1,0 42 0,29 13 0,33-13 2,29-33-2,17-29 1,12-21-1,8-4 1,9-4-1,3-4 1,13-4-1,5-9 1,3-12-1,13-8 1,8-5-1,0-3 0,-8-1 2,-13 5-2,-8 4 1,-4 4-1,-4-1 1,-8 5-1,7 5 1,9 7-1,13 9 1,16 16 0,13 13-1,3 3 1,-16-11 0,-16-9-1,-13-8 0,-12-9 1,-13-7-1</inkml:trace>
    </iact:actionData>
  </iact:action>
  <iact:action type="add" startTime="34462">
    <iact:property name="dataType"/>
    <iact:actionData xml:id="d11">
      <inkml:trace xmlns:inkml="http://www.w3.org/2003/InkML" xml:id="stk11" contextRef="#ctx0" brushRef="#br0">22865 11096 0,'0'0'7,"0"0"2,0 0 0,0 0 1,0 0-1,0 0 1,-41-34-1,8 30 1,-13 4-1,-16 9 2,-25 15-3,-24 26 2,-5 12 0,12 4-1,26-8 1,24-12-1,17-13 1,12-4-1,12-4 1,9-4-1,8-1 1,17 9 0,16 9-1,21 3 1,8-4-1,-4-12 0,-4-8 1,-8-9 0,-9-8 0,1 0-1,-9-4 0,-4 0 1,-8 4 0,-5 0-1,-3 0 0,-5 0 1,-8 4 0,0 0-1,0-4 0,-29 37 1,-17 5 0,-20 16-1,-17 12 1,5 0-1,12-3 1,16-14-1,17-3 1,8 0 0,13-1-1,7 1 1,10 4 0,11 8-1,17-4 0,13-8 1,16-5 0,12-8-1,26-8 1,11-8-1,5-13 1,-12-16-1,-13-8 1</inkml:trace>
    </iact:actionData>
  </iact:action>
  <iact:action type="add" startTime="35598">
    <iact:property name="dataType"/>
    <iact:actionData xml:id="d12">
      <inkml:trace xmlns:inkml="http://www.w3.org/2003/InkML" xml:id="stk12" contextRef="#ctx0" brushRef="#br0">21988 12979 0,'0'0'7,"0"0"4,0 0-3,0 0 2,0 0-1,0 0 1,0 0-1,0 0 1,0 0 0,0 0-1,41 5 0,5 7 1,24 0 0,38 1-1,20-5 0,13 0 2,-5 1-2,-16 3 0,-25 0 1,-20-3-1,-21-1 0,-13-4 1,-12 0 0,-8 0-1,-9 1 0,-4-1 1,-3-4-1,-5 0 1,0 0-1,0 0 0,0 0 1,-96-29 0,1 4-1,-33 0 1,-17 4-1,4 5 1,13 3-1,21 5 1,24 8-1,13 0 1,16 4-1,12 0 0,9 1 1,13-5 0,3 0-1,9 0 0,4 0 0,4 0 1,0 0-1,0 0 1,87 4 0,12 4 0,46 4-1,20 1 0,-12 3 1,-16 5-1,-30 0 1,-32-5-1,-26-3 1,-11-5-1,-13-4 1,-9 0 0,-4 0-2,-7-4 2,-5 0-1,0 0 1,0 0-1,-158-33 1,18 17 0,-9-1-1,8 5 1,21-1-1,29 5 1,25 4-1,16 4 0,13 0 1,12 0-1,9 0 1,3 0-1,9 0 1,4 0-1,0 0 0,0 0 1,0 0-1,170 25 1,-46-17 0,21 0-1,-1 5 1,-24 3-1,-37 1 1,-21-5 0,-25-3-1,-12-5 0,-12-4 0,-9 0 0,-4 0 1,0 0 0,-95-29 0,-21 8-1,-25 0 0,1 1 1,24 3-1,29 5 1,25 8-1,16-1 2,17 5-2,9 0 0,7 0 1,9 0-1,4 0 0,4 0 1,-4 0-1,0 0 0,124 25 1,-20-12 0,24-1-1,4 5 1,-8-1-1,-24 1 0,-38-5 1,-21-4 0,-12-3-1,-12-1 0,-9-4 1,-8 0 0,0 0-1,0 0 0,-108-25 1,9 17 0,-17-1-1,-8 1 1,12 0-1,21-1 1,21 5 0,20 0 0,13 4-1,12 0 0,9 0 1,8 0-1,3 0 0,5 0 0</inkml:trace>
    </iact:actionData>
  </iact:action>
  <iact:action type="add" startTime="38561">
    <iact:property name="dataType"/>
    <iact:actionData xml:id="d13">
      <inkml:trace xmlns:inkml="http://www.w3.org/2003/InkML" xml:id="stk13" contextRef="#ctx0" brushRef="#br0">22021 10557 0,'0'0'7,"0"0"3,0 0-1,0 0 0,-16 42 1,7 12-1,-3 66 1,-5 87-1,5 91 2,8 50-2,4 20 0,4-28 1,-4-55-1,0-74 0,0-62 1,0-45 0,0-38-1,0-33 0,0-29 1,0-4-1</inkml:trace>
    </iact:actionData>
  </iact:action>
  <iact:action type="add" startTime="38939">
    <iact:property name="dataType"/>
    <iact:actionData xml:id="d14">
      <inkml:trace xmlns:inkml="http://www.w3.org/2003/InkML" xml:id="stk14" contextRef="#ctx0" brushRef="#br0">21992 10247 0,'0'0'7,"0"0"3,0 0 0,54 4-2,16 12 2,34 5 0,16 0-1,12-5 3,9 1-5,-13 0 3,-25-1-1,-20-3 1,-21-1-1,-12-4 1,-9 1 0,-3-1-1,-9 4 0,-1 1 1,-3-1 0,-4 5 0,0 3-1,3 5 0,1 4 2,0 4-2,0 21 1,0 37-1,-5 46 1,1 62 0,-8 45-1,-5-16 1,-12-9 0,-9-8-1,-3-20 1,-1-22-1,1-32 1,-1-33 0,5-30-1,3-20 0,5-17 1,4-16 0,4-13-1</inkml:trace>
    </iact:actionData>
  </iact:action>
  <iact:action type="add" startTime="46020">
    <iact:property name="dataType"/>
    <iact:actionData xml:id="d15">
      <inkml:trace xmlns:inkml="http://www.w3.org/2003/InkML" xml:id="stk15" contextRef="#ctx0" brushRef="#br0">22696 13294 0,'0'0'2,"0"0"1,0 0 12,0 0-13</inkml:trace>
    </iact:actionData>
  </iact:action>
  <iact:action type="add" startTime="46120">
    <iact:property name="dataType"/>
    <iact:actionData xml:id="d16">
      <inkml:trace xmlns:inkml="http://www.w3.org/2003/InkML" xml:id="stk16" contextRef="#ctx0" brushRef="#br0">22112 13029 0,'0'0'8,"0"0"2,0 0-1,0 0 0,0 0 1,0 0 0,0 0-1,0 0 1,0 0 0,0 0-1,-12-41 1,12 37-1,0-1 1,0 1-1,0 4 1,4 0-1,0 0 0,4 0 2,5 0-2,-13 0 0,74 13 1,-12-5 0,13 0-1,12 1 1,4-1-1,8 4 1,0 5 0,-4 3-1,-12-3 0,-17-5 2,-16-3-2,-13-1 0,-12-4 1,-4 0 0,-5-4-1,-3 0 0,-5 0 1,0 0 0,1 0-1,-5 0 0,0 0 1,0 0 0,0 0-1,0 0 1,0 0-1,0 0 1,1 0-1,-1 0 1,4-4-1,0 0 1,5-4 0,3-1-1,1-3 0,-1 0 1,9-5 0,4-8 0,13-12-1,20-21 1,16-21-1,5-16 1,-9-8-1,-20-1 1,-17 1-1,-12 3 1,-4-3-1,-9-9 1,-8-12-1,-8-17 1,0-12 0,0 12-1,4 25 0,-4 25 1,-4 12 0,-9 9-1,-8 4 1,-8-9-1,0 1 1,0-1-1,4 1 1,0 3-1,0 5 1,-4 0-1,0 4 1,0 8 0,4 16-1,0 5 1,-4 4-1,-9 0 1,-11-4-1,-18-4 0,-7-4 2,-5-5-2,13 9 1,8 0-1,12 8 0,4 0 1,1 0 0,-5 4 0,1 0-1,-1 4 1,0 5-1,1 3 0,3 5 1,5 0-1,4 4 1,12-1 0,-4 1-1,12 4 1,5 0-1,-1 0 1,1 0-1,4 0 1,-1 0-1,1 0 1,0 4 0,-5 13-2,-7 45 3,-17 112-2,-5 145 1,-3 111 0,20 1-1,12-58 0,5-59 1,-4-45-1</inkml:trace>
    </iact:actionData>
  </iact:action>
  <iact:action type="add" startTime="47730">
    <iact:property name="dataType"/>
    <iact:actionData xml:id="d17">
      <inkml:trace xmlns:inkml="http://www.w3.org/2003/InkML" xml:id="stk17" contextRef="#ctx0" brushRef="#br0">20366 12598 0,'0'0'5,"0"0"5,0 0-1,0 0 1,0 0-1,42 21 1,11-4-1,34-1 1,33-3-1,29-1 2,13-4-2,-5-3 0,-12-10 1,-30-3-1,-28 0 1,-25 4 0,-20 0-1,-17 4 0,-5 0 1,-7 0 0,-5 0-1,-4 0 1,-4-5-1,0 5 1,0 0-1,-170-58 1,-12 17 0,-16 12 0,24 13-1,37 16 0,38 4 1,29 4-1,24-4 1,13 0-1,13 0 1,3 1 0,9-1-2,8 0 2,0-4 0,0 0 0,116 62-1,-1-21 1,22 5 0,-13-5-1,-25-8 0,-32-12 1,-22-9 0,-16-3-1,-12-5 2,-9 0-3,-4-4 1,-8 0 1,4 0 0,-91-12-1,-37-5 1,-25 5-1,12-1 1,37 1-1,38 4 1,37 3 0,21 5-1,8 0 0</inkml:trace>
    </iact:actionData>
  </iact:action>
  <iact:action type="add" startTime="54820">
    <iact:property name="dataType"/>
    <iact:actionData xml:id="d18">
      <inkml:trace xmlns:inkml="http://www.w3.org/2003/InkML" xml:id="stk18" contextRef="#ctx0" brushRef="#br0">7747 15791 0,'0'0'2,"0"0"0,0 0 7,0 0 0,0 0 1,-16 103 0,24 26-1,-8 78 1,0 53 0,0 43-1,-8 11 0,-1-45 1,1-45 0,4-63-1,0-49 0,4-46 2,4-41-2,-4-25 0,0 0 1</inkml:trace>
    </iact:actionData>
  </iact:action>
  <iact:action type="add" startTime="55148">
    <iact:property name="dataType"/>
    <iact:actionData xml:id="d19">
      <inkml:trace xmlns:inkml="http://www.w3.org/2003/InkML" xml:id="stk19" contextRef="#ctx0" brushRef="#br0">7665 15861 0,'0'0'8,"0"0"1,0 0 1,0 0-1,0 0 1,0 0-1,45-29 0,54 0 1,54 0 0,17 4 0,-4 5-1,-13 7 1,-17 5 0,-24 8-1,-17 8 1,-4 5-1,-12-1 1,-9 0-1,4 1 1,5-1 0,0-3-1,-1-5 0</inkml:trace>
    </iact:actionData>
  </iact:action>
  <iact:action type="add" startTime="55481">
    <iact:property name="dataType"/>
    <iact:actionData xml:id="d20">
      <inkml:trace xmlns:inkml="http://www.w3.org/2003/InkML" xml:id="stk20" contextRef="#ctx0" brushRef="#br0">7640 17037 0,'0'0'8,"-46"16"3,30-7-3,12-5 1,4-4 0,0 0 1,148 0-1,55-25 1,70-16 1,-12-1-2,-25-3 0,-54 7 1,-37 14-1</inkml:trace>
    </iact:actionData>
  </iact:action>
  <iact:action type="add" startTime="56405">
    <iact:property name="dataType"/>
    <iact:actionData xml:id="d21">
      <inkml:trace xmlns:inkml="http://www.w3.org/2003/InkML" xml:id="stk21" contextRef="#ctx0" brushRef="#br0">15571 15679 0,'0'0'6,"0"0"5,0 0-4,0 0 3,0 0 0,-45 8 0,-18-24-1,-52-9 0,-51-4 1,-28 12 1,-1 17-3,13 17 1,25 8 1,33-1-1,37-7 1,29-5-1,21 1 1,12-1 0,4 1-1,5 7 0,7 9 0,14 25 1,28 50 0,45 57-1,46 38 1,17 0-1,0-17 1,-38-37-1,-24-33 0,-25-34 1,-25-24 0,-17-17 0,-12-4-2,-12 13 3,-26 28-2,-28 30 0,-25 24 2,-25-12-3,-4-12 2,-8-21-1,4-34 1,0-32-1,-5-34 1,-3-37-1</inkml:trace>
    </iact:actionData>
  </iact:action>
  <iact:action type="add" startTime="57038">
    <iact:property name="dataType"/>
    <iact:actionData xml:id="d22">
      <inkml:trace xmlns:inkml="http://www.w3.org/2003/InkML" xml:id="stk22" contextRef="#ctx0" brushRef="#br0">15372 16900 0,'0'0'8,"0"0"3,0 0-4,0 0 3,0 0-1,116 54 1,29-25-1,45-8 2,21-13-2,-4-4 0,4-8 1,-20-8-1,-22-1 1,-24-3-1,-29-5 0</inkml:trace>
    </iact:actionData>
  </iact:action>
  <iact:action type="add" startTime="57361">
    <iact:property name="dataType"/>
    <iact:actionData xml:id="d23">
      <inkml:trace xmlns:inkml="http://www.w3.org/2003/InkML" xml:id="stk23" contextRef="#ctx0" brushRef="#br0">17714 15240 0,'0'0'6,"0"0"4,0 0-1,0 0 0,-29 54 2,33 12-2,21 83 1,4 79 0,17 45-1,-17 29 0,-13-33 1,-3 13 0,-13-9-2,0-41 2,4-8 0,0-21-1,4-30 1,0-28-1,-3-29 1,-5-37-1,4-25 1,4-21-1,-4-17 1,4-11-1,1-26 1,-5-87-1</inkml:trace>
    </iact:actionData>
  </iact:action>
  <iact:action type="add" startTime="57722">
    <iact:property name="dataType"/>
    <iact:actionData xml:id="d24">
      <inkml:trace xmlns:inkml="http://www.w3.org/2003/InkML" xml:id="stk24" contextRef="#ctx0" brushRef="#br0">17859 15240 0,'0'0'7,"0"0"3,0 0-2,0 0 2,45 17-1,18 3 0,44 9 1,42 0 0,21 0 0,16-4-1,0-4 1,-8-5-1,-8-3 1,-42-1-1,-41 1 1,-21-5-1,-29 0 0,-4 5 1,-8 3-1</inkml:trace>
    </iact:actionData>
  </iact:action>
  <iact:action type="add" startTime="58043">
    <iact:property name="dataType"/>
    <iact:actionData xml:id="d25">
      <inkml:trace xmlns:inkml="http://www.w3.org/2003/InkML" xml:id="stk25" contextRef="#ctx0" brushRef="#br0">18087 16909 0,'0'0'7,"0"0"3,0 0 1,0 0-3,107 16 2,21-3-1,50-9 0,17-4 2,-1-4-2,-20-9 1,-46 5-1,-37-5 1,-20 1-1</inkml:trace>
    </iact:actionData>
  </iact:action>
  <iact:action type="add" startTime="58995">
    <iact:property name="dataType"/>
    <iact:actionData xml:id="d26">
      <inkml:trace xmlns:inkml="http://www.w3.org/2003/InkML" xml:id="stk26" contextRef="#ctx0" brushRef="#br0">6324 18035 0,'0'0'6,"0"0"4,0 0 0,0 0-1,0 0 1,83-25-1,-5 8 1,9 1-1,-4 3 1,-13 9-1,-12 0 3,8 4-5,17 0 2,25 0 1,41 0 0,53 0 0,30-4-1,12 0 0,5 0 1,-14 4 0,-20 0-1,-28 0 0,-34 8 1,-33 0-1,-33 5 1,-21-1 0,-17-4-1,-11 1 1,-9-5-1</inkml:trace>
    </iact:actionData>
  </iact:action>
  <iact:action type="add" startTime="60068">
    <iact:property name="dataType"/>
    <iact:actionData xml:id="d27">
      <inkml:trace xmlns:inkml="http://www.w3.org/2003/InkML" xml:id="stk27" contextRef="#ctx0" brushRef="#br0">13850 18362 0,'0'0'8,"0"0"1,0 0 0,0 0 0,0 0 1,0 0 0,0 0-1,41 29 1,34-29-1,32-4 1,-3-5-1,-5 1 0,9 0 2,20-1-2,33 1 1,50 0-1,46 0 0,-9 4 1,54 4-1,8 8 1,38 4-1,12 5 1,8-5 0,4 5-1,-37 3 0,-28-3 1,-80-9 0,-41-8-1,-33-8 0</inkml:trace>
    </iact:actionData>
  </iact:action>
  <iact:action type="add" startTime="69384">
    <iact:property name="dataType"/>
    <iact:actionData xml:id="d28">
      <inkml:trace xmlns:inkml="http://www.w3.org/2003/InkML" xml:id="stk28" contextRef="#ctx0" brushRef="#br0">7594 11158 0,'0'0'2,"0"0"1,0 0 13,0 0-13,0 0 5,0 0 2,0 0-1,0 0 1,-45 37-1,7-29 1,-19 5 0,-14 7-1,5 5 1,8 4-1,13 0 1,7 4 1,14 0-3,3 0 2,8 1-1,5-1 1,0 4-1,0 4 1,-5 13-1,-3 8 1,-1 5 0</inkml:trace>
    </iact:actionData>
  </iact:action>
  <iact:action type="add" startTime="69712">
    <iact:property name="dataType"/>
    <iact:actionData xml:id="d29">
      <inkml:trace xmlns:inkml="http://www.w3.org/2003/InkML" xml:id="stk29" contextRef="#ctx0" brushRef="#br0">6957 11845 0,'0'0'9,"0"0"1,0 0-1,4 66 1,9 9 0,7 32-1,5 26 1,-4-1-1,-9-16 1,-8-29 0,-8-21-1,-4-12 0,4-8 1</inkml:trace>
    </iact:actionData>
  </iact:action>
  <iact:action type="add" startTime="71746">
    <iact:property name="dataType"/>
    <iact:actionData xml:id="d30">
      <inkml:trace xmlns:inkml="http://www.w3.org/2003/InkML" xml:id="stk30" contextRef="#ctx0" brushRef="#br0">11632 10980 0,'0'0'8,"0"0"0,0 0 2,62 74-1,0 34 0,0 37 1,-16 0 1,-21-29-2,-13-38 0</inkml:trace>
    </iact:actionData>
  </iact:action>
  <iact:action type="add" startTime="71916">
    <iact:property name="dataType"/>
    <iact:actionData xml:id="d31">
      <inkml:trace xmlns:inkml="http://www.w3.org/2003/InkML" xml:id="stk31" contextRef="#ctx0" brushRef="#br0">11852 11853 0,'0'0'8,"0"0"2,0 0-1,8 75 2,-16 32-2,-26 67 1,-19 25 0,-30-4-1</inkml:trace>
    </iact:actionData>
  </iact:action>
  <iact:action type="add" startTime="72477">
    <iact:property name="dataType"/>
    <iact:actionData xml:id="d32">
      <inkml:trace xmlns:inkml="http://www.w3.org/2003/InkML" xml:id="stk32" contextRef="#ctx0" brushRef="#br0">14797 10396 0,'0'0'4,"0"0"6,-111 58-1,-34 66 1,-41 87 0,-21 54-1,37-37 1,34-54-1,32-46 1,59-53-1</inkml:trace>
    </iact:actionData>
  </iact:action>
  <iact:action type="add" startTime="72653">
    <iact:property name="dataType"/>
    <iact:actionData xml:id="d33">
      <inkml:trace xmlns:inkml="http://www.w3.org/2003/InkML" xml:id="stk33" contextRef="#ctx0" brushRef="#br0">14131 11195 0,'0'0'8,"-16"74"3,-1 38-2,-4 66 0,9 29 2,4-4-2,12-29 1,8-37-1,1-42 1,-1-37-1</inkml:trace>
    </iact:actionData>
  </iact:action>
  <iact:action type="add" startTime="72912">
    <iact:property name="dataType"/>
    <iact:actionData xml:id="d34">
      <inkml:trace xmlns:inkml="http://www.w3.org/2003/InkML" xml:id="stk34" contextRef="#ctx0" brushRef="#br0">16514 10267 0,'0'0'6,"4"50"4,13 58-1,24 74 1,26 37 1</inkml:trace>
    </iact:actionData>
  </iact:action>
  <iact:action type="add" startTime="73080">
    <iact:property name="dataType"/>
    <iact:actionData xml:id="d35">
      <inkml:trace xmlns:inkml="http://www.w3.org/2003/InkML" xml:id="stk35" contextRef="#ctx0" brushRef="#br0">16279 11862 0,'0'0'9,"-17"78"0,9 26 1,8 45 0</inkml:trace>
    </iact:actionData>
  </iact:action>
  <iact:action type="add" startTime="73892">
    <iact:property name="dataType"/>
    <iact:actionData xml:id="d36">
      <inkml:trace xmlns:inkml="http://www.w3.org/2003/InkML" xml:id="stk36" contextRef="#ctx0" brushRef="#br0">16845 10822 0,'0'0'6,"0"0"3,0 0 2,0 0-3,-4 79 2,-8 37-1,-13 70 1,-21 50 0,-3-12-1,7-42 1,13-41-2,25-42 2,21-16 0</inkml:trace>
    </iact:actionData>
  </iact:action>
  <iact:action type="add" startTime="74136">
    <iact:property name="dataType"/>
    <iact:actionData xml:id="d37">
      <inkml:trace xmlns:inkml="http://www.w3.org/2003/InkML" xml:id="stk37" contextRef="#ctx0" brushRef="#br0">16498 12015 0,'0'0'8,"-8"41"2,-1 38-1,5 70 1,-8 58 0,-17 8-1,-13-33 1</inkml:trace>
    </iact:actionData>
  </iact:action>
  <iact:action type="add" startTime="80232">
    <iact:property name="dataType"/>
    <iact:actionData xml:id="d38">
      <inkml:trace xmlns:inkml="http://www.w3.org/2003/InkML" xml:id="stk38" contextRef="#ctx0" brushRef="#br0">20540 10806 0,'0'0'2,"0"0"-1,0 0 9,0 0-1,0 0 1,0 54-1,-4-17 1,0 25-1,0 46 1,-9 57-1,-3 67 2,-1 33-2,13 8 0,-4-12 1,16-29 0,0-37-1,5-42 1,-1-33-1,-4-37 1,1-30 0,-5-24-1,0-24 1,-4-5-1,12-96 0</inkml:trace>
    </iact:actionData>
  </iact:action>
  <iact:action type="add" startTime="80629">
    <iact:property name="dataType"/>
    <iact:actionData xml:id="d39">
      <inkml:trace xmlns:inkml="http://www.w3.org/2003/InkML" xml:id="stk39" contextRef="#ctx0" brushRef="#br0">20424 10483 0,'0'0'6,"0"0"3,0 0 1,0 0-1,0 0 1,54 54-1,-17-25 1,9 0-1,12 0 1,12 0 0,13-5-1,8 1 1,-9-4 0,1-5-1,-8-3 1,-9-1-1,-4 1 0,-8-1 2,-9 1-3,-3-1 3,-5 0-3,-4 1 2,0-1 0,4 1 0,-4-1 0,0 1 0,1-1-1,-10-4 1,-3 1-2,-4-1 3,-5-4-2,5 0 1,-13 0-1,4 0 1,0 1-1,1-1 1,-5 0 0,0 0-1,0 0 0,0 0 1,0 0 0,0 0-1,5 9 1,-1 3 0,0 9-1,0 8 0,1 13 1,-1 8 0,0 8-1,1 0 0,-1 0 1,4 0 0,-12 4-1,4 1 1,1-1 0,-1 0-1,0-4 0,0-4 1,0 0 0,0-4-1,0 4 1,-4 0-1,0 0 1,0-8-1,0-5 1,0 1-1,0-5 1,0-4-1,-4 1 1,0-5-1,0-8 1,0-5 0,0-3-1,0-1 1,-1-3-1,1-1 1,4 5 0,-12-1-1,-5 1 1,-20 8-1,-33 4 1,-46 4-1,-41-4 1,-34-21-1,-20-20 1,-16-30-1</inkml:trace>
    </iact:actionData>
  </iact:action>
  <iact:action type="add" startTime="84003">
    <iact:property name="dataType"/>
    <iact:actionData xml:id="d40">
      <inkml:trace xmlns:inkml="http://www.w3.org/2003/InkML" xml:id="stk40" contextRef="#ctx0" brushRef="#br0">19808 12876 0,'0'0'6,"0"0"9,0 0-12,0 0 7,0 0 0,0 0-1,66-4 1,-29-5-1,4 1 1,9-4 0,4-1 0,0 1-2,4 4 2,8-1-1,-12 5 1,8 0 0,0 4-1,8-4 0,13-4 1,4-5 0,0-3-1,-13-1 1,-12 5-1,-4 3 0,-17 5 1,1 4-1,3 4 1,5 1-1,4-1 1,4-4 0,4 0-1,4-4 1,0-1-1,-4 1 1,-4 0-1,-8 0 1,-1 4-1,-3 4 1,4 0-1,7 5 0,10-1 1,7 0 0,1-4-1,-5-4 1,-8-4-1,-4 0 1,-8 0-1,-5 4 1,1 0-1,3 4 0,9 4 1,8 1 0,5 3 0,-5-4-1,-4-4 0,-12 1 0,-5-5 1,-4-5 0,1 1-1,-5 0 1,-4 0-1,0 0 0,-4 0 1,-4 0-1,0 4 1,-4 0-1,-1 0 1,9 4-1,-4 0 1,8 0-1,9 4 1,3 1-1,9-1 1,-5 0-1,1-4 1,-4 0-1,-5-4 1,-4-4 0,0 0-1,-3 0 0,-1 0 1,-4 4-1,-5 0 1,1 0-1,-8 0 0,-1 0 1,-3 0 0,-1 0-1,1 0 1,-5 0-1,0 0 0,0 0 1,-3 0-1,-1 0 1,0 0-1,0 0 1,0 0-1,0 0 0,0 0 1,1 0 0,-1 0-1,0 0 0,0 0 1,0 0 0,0 0-1,0 0 1,1 0-1,3 0 1,-8 0-1,0 0 0,0 0 1,0 0-1,0 0 1,0 0-1,0 0 1,0 0-1,0 0 1,0 0 0,0 0-2,0 0 2,0 0 0,0 0-1,0 0 1,0 0-1,0 0 1,0 0-1,0 0 1,0 0-1,0 0 1,0 0-1,0 0 1,0 0-1,0 0 0,0 0 1,0 0-1,0 0 1,-112 20-1,79-11 2,4-1-2,0 0 0,0-4 1,0 1-1,4-1 1,0 0-1,1-4 1,-1 0-1,8 0 1,1 0-1,-5 0 1,0 0-1,1 0 0,-5 0 1,-4-4 0,-4 4-1,-9 0 1,-3 0-1,-9 4 1,0 4-1,1 0 0,3 1 1,-4-5 0,4 0-1,1 0 0,-1-4 1,1 0-1,3 0 1,0 0 0,5 0-1,4 0 1,4 0-1,8 0 1,0 4-1,4-4 1,5 0-1,-1 0 1,1 0-1,3 0 0,1 0 1,0 0-1,3 0 1,1 0-1,0 0 1,-1 0-1,5 0 0,0 0 1,0 0-1,4 0 1,0 0 0,0 0-1,0 0 0,0 0 1,95 17 0,-24-5-1,20 5 1,8 4-1,0-1 0,-8 1 1,-16-9-1,-13 1 1,-17-5 0,-12-4-1,-4 0 0,-8 0 1,-4 5 0,-5-1-1</inkml:trace>
    </iact:actionData>
  </iact:action>
  <iact:action type="add" startTime="86689">
    <iact:property name="dataType"/>
    <iact:actionData xml:id="d41">
      <inkml:trace xmlns:inkml="http://www.w3.org/2003/InkML" xml:id="stk41" contextRef="#ctx0" brushRef="#br0">20743 12930 0,'0'0'7,"0"0"3,0 0-1,0 0 1,0 0 0,0 0-1,0 0 1,0 0 0,-46 4 0,38-17-1,-13-7 1,-4-5 0,1-4 0,-1-4-1,4 0 1,0-5 0,-3-11-1,-5-22 1,-4-20 0,-1-29-1,5-16 1,5-14-1,7-11 1,5-9 0,3 9-1,5 8 1,-4 24-1,-13 13 1,-8 17-1,0 20 3,5 17-4,7 17 1,5 12 1,3 8 0,5 8-1,4 1 0,0 3 2,0 5-2,0 0 0,4-1 1,0-3-1,5-1 1,3 1-1,9 0 1,-9-1-1,9 5 1,8 0-1,4-1 1,4 5 0,9 0-1,8 0 0,8 0 1,12 0 0,13-5-1,4 5 1,-4 4 0,-4 0-1,-5 4 1,1 5-1,-1-1 0,-3 4 1,3 5-1,-3-1 2,-1 1-3,-12 0 2,-8-1 0,-8-3-1,-5-5 1,1 0-1,-1-4 1,-4 0-1,5 1 1,-5-1 0,-4 0-1,-4 0 1,-9 0-1,-3 0 1,-5 0-1,1 1 1,-5-1-1,0 0 0,1 0 1,-1 4 0,0 5-1,5 3 1,-1 13-1,-4 13 1,1 16-1,-5 8 1,0 4-1,0 13 1,0 29-1,-4 24 1,-4 22 0,-4 7-1,4-7 1,-1-9-1,-3 0 1,0-17-1,0-28 1,-1-30 0,5-20-2,0-12 3,0-9-2,0-8 1,-4-5-1,-1 1 1,-3 0-1,-1-1 0,-3 9 2,-21 0-2,-17 0 1,-29-8-1,-41-4 1,-46-9 0,-28-8 0,-1-4-1,-4-13 0,21-16 1,9-25-1</inkml:trace>
    </iact:actionData>
  </iact:action>
  <iact:action type="add" startTime="89577">
    <iact:property name="dataType"/>
    <iact:actionData xml:id="d42">
      <inkml:trace xmlns:inkml="http://www.w3.org/2003/InkML" xml:id="stk42" contextRef="#ctx0" brushRef="#br0">7706 12570 0,'0'0'6,"0"0"5,0 0-2,0 0 0,0 0 1,0 0-1,0 0 1,0 0-1,0 0 1,0 0 0,0 0-1,0 0 0,16 95 1,-24-25-1,-4 21 1,-1 21 0,-3 12 0,-5 9-1,0-9 1,-3-16-1,-1-17 1,8-17-1,-3-20 1,7-13 0,5-12-1,4-8 0,0-9 1,-5-7 0,9-5-1,0 0 1,-49-58-1,16-4 1,-1-5 0,6 5-1,3 13 1,4 11-1,9 13 1,3 13-1,5 8 0,4 8 1,0 4 0,0 17 0,4 17-1,13 15 1,4 10-1,-1-9 0,1-13 1,-5-12 0,-3-8-1,-1-8 1,5-9 0,8-12-1,45-38 1,96-98-1,73-125 1,-3-75-1</inkml:trace>
    </iact:actionData>
  </iact:action>
  <iact:action type="add" startTime="90376">
    <iact:property name="dataType"/>
    <iact:actionData xml:id="d43">
      <inkml:trace xmlns:inkml="http://www.w3.org/2003/InkML" xml:id="stk43" contextRef="#ctx0" brushRef="#br0">9237 12367 0,'0'0'8,"0"0"1,0 0-1,0 0 2,0 70 0,-4 34-1,-9 57 1,-8 34 0,-3-5-1,3-28 0,4-51 1,9-36 0,4-30-1,0-16 1,0-8-1,0-9 1,-1-7-1,1-5 1,4 0-1,-53-46 1,7-4-1,-4-8 1,5 9 0,8 11-2,12 14 2,8 7 1,9 9-2,4 8 1,4 4 0,0-4-1,0 0 0,50 108 1,-17-38 0,-4-8-1,-9-16 1,-3-13-1,-5-8 1,1-9-1,-1-3 1,5-5 0,7-8-1,34-21 1,66-62-1,75-120 1,24-107-2</inkml:trace>
    </iact:actionData>
  </iact:action>
  <iact:action type="add" startTime="91017">
    <iact:property name="dataType"/>
    <iact:actionData xml:id="d44">
      <inkml:trace xmlns:inkml="http://www.w3.org/2003/InkML" xml:id="stk44" contextRef="#ctx0" brushRef="#br0">10565 12160 0,'0'0'4,"0"0"6,0 0-1,0 0 0,-25 41 1,8 13 0,1 45-1,-5 50 1,5 29 1,-5 0-3,4-24 1,5-34 1,4-42 0,4-28-1,-1-17 0,1-12 1,4-13 0,-12-8-1,12 0 1,-58-37-1,-4-9 1,0-3 0,8 7-1,17 13 0,12 8 1,13 13 0,7 8-2,5 0 3,0 0-2,46 87 2,-1 4-2,1 0 0,-5-20 0,-8-22 2,-4-16-2,-8-16 0,0-9 1,4-16-1,16-33 0,38-67 2,53-95-2,34-37 0</inkml:trace>
    </iact:actionData>
  </iact:action>
  <iact:action type="add" startTime="91490">
    <iact:property name="dataType"/>
    <iact:actionData xml:id="d45">
      <inkml:trace xmlns:inkml="http://www.w3.org/2003/InkML" xml:id="stk45" contextRef="#ctx0" brushRef="#br0">11252 11948 0,'0'0'9,"0"0"0,0 0 0,-13 71 1,17 16 0,17 70-1,12 63 2,0 24-3,-8-33 2,-13-37-1,-7-42 2,-10-41-2,1-33 1,0-16 0,0-17-1,0-9 1,-4-7-1,8-9 1,0 0-1,-67-75 1,18 0 0,7 9 0,9 17-1,9 20 0,7 8 1,9 13-1,4 8 1,4 4-1,0-4 0,33 91 1,16 8 0,17 13 0,5-17-1,-9-24 0,-8-26 1,-9-24-1,5-34 1,37-86 0,62-220-1</inkml:trace>
    </iact:actionData>
  </iact:action>
  <iact:action type="add" startTime="93059">
    <iact:property name="dataType"/>
    <iact:actionData xml:id="d46">
      <inkml:trace xmlns:inkml="http://www.w3.org/2003/InkML" xml:id="stk46" contextRef="#ctx0" brushRef="#br0">6688 12760 0,'0'0'6,"41"-4"5,51-9-2,110-16-1,113-20 3,28-5-3,5 17 2,-30 20 0,9 21-1,4 25 1,4 13-1,0-1 1,5 5-1</inkml:trace>
    </iact:actionData>
  </iact:action>
  <iact:action type="add" startTime="93841">
    <iact:property name="dataType"/>
    <iact:actionData xml:id="d47">
      <inkml:trace xmlns:inkml="http://www.w3.org/2003/InkML" xml:id="stk47" contextRef="#ctx0" brushRef="#br0">13349 12681 0,'0'0'6,"0"0"3,54 17 3,74-5-1,112-3-4,95-5 3,42-4-2,12 0 2,-17 4-1,-28 8 1,-30 5-1,-45-1 1,-42 9 0,-53-8-2,-41-1 2,-42-12-1,-21-20 0</inkml:trace>
    </iact:actionData>
  </iact:action>
  <iact:action type="add" startTime="95504">
    <iact:property name="dataType"/>
    <iact:actionData xml:id="d48">
      <inkml:trace xmlns:inkml="http://www.w3.org/2003/InkML" xml:id="stk48" contextRef="#ctx0" brushRef="#br0">9046 12524 0,'0'0'6,"0"0"4,0 0-1,0 0 1,0 0-1,0 0 1,0 0-1,0 0 1,96-25 0,-10 21-1,22-4 1,20-5-1,17 1 1,8 4-1,9 3 1,3 1-1,9 0 1,4 0-1,-5-4 1,-3-5-1,-17-3 1,-12 3-1,-17 5 1,-16 8-1,-5 8 0,13 5 0</inkml:trace>
    </iact:actionData>
  </iact:action>
  <iact:action type="add" startTime="97590">
    <iact:property name="dataType"/>
    <iact:actionData xml:id="d49">
      <inkml:trace xmlns:inkml="http://www.w3.org/2003/InkML" xml:id="stk49" contextRef="#ctx0" brushRef="#br0">6589 12346 0,'0'0'7,"0"0"3,0 0 0,0 0-2,0 0 1,0 0 1,0 0-1,0 0 1,0 0 0,0 0-1,0 0 1,54 33-1,-30-29 1,1 0-1,8 0 1,-8-4-1,8 0 1,5 0 0,7 5-2,13 3 2,8 0 0,13 9 1,-1-1-1,1 1-1,0-5-1,-1-3 2,13-1-1,17 0 0,-1 5 2,-3-1-2,-13 0 0,-17-3 1,-3-1-1,3-4 1,9 0 0,16 0-1,9 1 1,-5-1-1,-12-4 0,-12 0 1,-9 0 0,5 0-1,7 0 1,22 0-1,3-4 1,-7-1-1,-13-3 1,-21 0 0,-13 4-1,-7 0 1,0-1-1,11-3 0,-3 0 1,21 0-1,7-1 1,1 1-1,-4 4 1,-9 0 0,-4 0-1,1-5 1,3-3 0,8-5-1,14 1 0,3 3 1,0 5 0,-12 4-1,-1 0 1,-3-5-1,-5 1 1,1-4 0,-5-1-1,1 5 0,-14 0 1,6 4 0,-6 4-1,1 0 1,4 0-1,0 0 1,-4 0 0,0-4-1,-4-1 1,0 1-1,-4 0 1,-1 0-1,-7 0 1,-1 0 0,-8 0-1,-8-1 1,-4 1-1,-5 4 0,-3 0 1,-5 0-1,0 0 1,-4 0 0,0 0-1,0 0 1,5 0-1,-9 0 1,0 0 0,0 0-1,0 0 0,0 0 1,0 0 0,-116-12 0,46 8-1,-13 0 1,-8-1-1,-4 1 2,-1 0-2,1 4 0,-8-4 1,-1 0 0,1 4-1,-9 0 1,5 0 0,-5 0-1,-8 0 0,-4 0 1,0 0 0,8 0-1,13 4 1,3 0-1,1 0 1,-4 0-1,-9 1 1,-4-1-1,0 0 1,-8 0 0,4 4 0,-4 5-1,8-5 0,0-4 1,0 0 0,1 5-1,-1 3 0,0 4 1,4-3 0,-4-5-1,5-4 1,-5 5-1,4 3 1,9 5 0,12-5-1,12 0 1,0-3-1,-3-1 0</inkml:trace>
    </iact:actionData>
  </iact:action>
  <iact:action type="add" startTime="100235">
    <iact:property name="dataType"/>
    <iact:actionData xml:id="d50">
      <inkml:trace xmlns:inkml="http://www.w3.org/2003/InkML" xml:id="stk50" contextRef="#ctx0" brushRef="#br0">6332 13576 0,'0'0'6,"0"0"3,0 0 1,0 0-1,-8-42 1,0-7 0,-5-22-1,-7-20 1,-1-8-1,0-1 2,1 9 0,-1 13 0,4 28-4,-3 29 1,3 25 1,-12 34 1,-16 53 0,-5 29-1,9 0 1,12-25 0,16-33-1,17-29 0,13-8 1,4-12-1,3-9 1,10-8 0,11-13-1,9-8 1,0-8-1,-1 8 1,-7 17 0,-5 12-1,13 21 1,16 29-1,13 24 1,12 9-1,13-4 1,-5-21-1,-16-29 1,-21-24-1</inkml:trace>
    </iact:actionData>
  </iact:action>
  <iact:action type="add" startTime="101322">
    <iact:property name="dataType"/>
    <iact:actionData xml:id="d51">
      <inkml:trace xmlns:inkml="http://www.w3.org/2003/InkML" xml:id="stk51" contextRef="#ctx0" brushRef="#br0">7267 14188 0,'0'0'6,"0"0"4,0 0-1,0 0 1,50 29-1,16-8 1</inkml:trace>
    </iact:actionData>
  </iact:action>
  <iact:action type="add" startTime="101577">
    <iact:property name="dataType"/>
    <iact:actionData xml:id="d52">
      <inkml:trace xmlns:inkml="http://www.w3.org/2003/InkML" xml:id="stk52" contextRef="#ctx0" brushRef="#br0">8765 14325 0,'0'0'7,"0"0"2,0 0 1,0 0-1,58 54 1,-4-13-1</inkml:trace>
    </iact:actionData>
  </iact:action>
  <iact:action type="add" startTime="101776">
    <iact:property name="dataType"/>
    <iact:actionData xml:id="d53">
      <inkml:trace xmlns:inkml="http://www.w3.org/2003/InkML" xml:id="stk53" contextRef="#ctx0" brushRef="#br0">9787 14085 0,'0'0'8,"0"0"1,-46 50 2,34-21-4,8-1 4,8 6-2,8 7 0,9 5 1</inkml:trace>
    </iact:actionData>
  </iact:action>
  <iact:action type="add" startTime="101975">
    <iact:property name="dataType"/>
    <iact:actionData xml:id="d54">
      <inkml:trace xmlns:inkml="http://www.w3.org/2003/InkML" xml:id="stk54" contextRef="#ctx0" brushRef="#br0">11123 14010 0,'0'0'7,"0"0"3,0 0 0,0 0-1,9 71 0</inkml:trace>
    </iact:actionData>
  </iact:action>
  <iact:action type="add" startTime="102146">
    <iact:property name="dataType"/>
    <iact:actionData xml:id="d55">
      <inkml:trace xmlns:inkml="http://www.w3.org/2003/InkML" xml:id="stk55" contextRef="#ctx0" brushRef="#br0">12443 13981 0,'0'0'7,"0"0"3,0 0 0</inkml:trace>
    </iact:actionData>
  </iact:action>
  <iact:action type="add" startTime="108774">
    <iact:property name="dataType"/>
    <iact:actionData xml:id="d56">
      <inkml:trace xmlns:inkml="http://www.w3.org/2003/InkML" xml:id="stk56" contextRef="#ctx0" brushRef="#br0">6709 15749 0,'0'0'2,"0"0"1,-42-4 7,30 4-2,-13 8 1,0 26 0,-8 52 1,4 97-1,4 111 3,9 41-4,8 0 2,-9-49-1,9-58 1,-5-63-1,9-45 1,4-33-1,4-20 1,1-18-1,3-11 1,-4-18-1,0-20 0,-4 0 0</inkml:trace>
    </iact:actionData>
  </iact:action>
  <iact:action type="add" startTime="109113">
    <iact:property name="dataType"/>
    <iact:actionData xml:id="d57">
      <inkml:trace xmlns:inkml="http://www.w3.org/2003/InkML" xml:id="stk57" contextRef="#ctx0" brushRef="#br0">7263 15257 0,'0'0'7,"0"0"2,75 0 0,20 4 1,58-8-1,54-9 2,33-8-2,12-8 1,-12 0-1,-16 9 1,-13 3-1,-25 13 0,-21 4 1,-20 8 0,-17 5 0,-12 7-1,-21 14 1,-4 7-1,-8 17 1,-17 16-1,-8 26 1,-4 41 0,0 82-1,-5 104 1,-7 87-1,-34-25 1,-25-53-1,-3-75 1,-9-71-1,4-57 0,8-42 1</inkml:trace>
    </iact:actionData>
  </iact:action>
  <iact:action type="add" startTime="109852">
    <iact:property name="dataType"/>
    <iact:actionData xml:id="d58">
      <inkml:trace xmlns:inkml="http://www.w3.org/2003/InkML" xml:id="stk58" contextRef="#ctx0" brushRef="#br0">13647 15236 0,'0'0'7,"0"0"2,0 0 0,0 0 1,-4 136-1,8 71 1,0 116 0,-8 50-1,-12-17 0,-5-25 2,-8-53-2,8-63 1,5-58-1,7-53 0,9-38 1,5-24-1,3-26 1</inkml:trace>
    </iact:actionData>
  </iact:action>
  <iact:action type="add" startTime="110203">
    <iact:property name="dataType"/>
    <iact:actionData xml:id="d59">
      <inkml:trace xmlns:inkml="http://www.w3.org/2003/InkML" xml:id="stk59" contextRef="#ctx0" brushRef="#br0">13875 14975 0,'0'0'7,"0"0"2,0 0 0,53 17 1,14-9-1,36 0 1,34-4-1,24 0 2,9-4-2,3 0 0,14 5 0,15-1 1,26 4 0,16 0-1,17-4 0,8-4 1,-5 0 0,-3-4-1,-17-4 1,-8 4 0,-4-4-1,-1-1 0,-3 5 1,-9 4 0,-8 4 0,-8 0-1,-21 5 0,-21 7 1,-8 5-1,-12 8 1,-13 4-1,-12-4 1,-21-8-1,-16-5 1,-9-3 0,-12-5-1,-8 0 1,-9 1-1,-8-1 1,-8 0-1,-4 5 1,-5-1-1,-3 5 0,-1 7 1,-4 5 0,-3 13-1,-1 3 1,-4 9 0,-4 37-1,-9 46 1,-8 53-1,-3 63 0,-1-1 1,0-7 0,4-5-1,1-33 1,3-29-1,5-33 1,-1-38-1,1-28 1,4-17-1,-5-8 1,1-4 0,-5-1-1,-12 1 1,-12 4 0,-34 16-1,-49 13 1,-70 0-1,-71-13 0</inkml:trace>
    </iact:actionData>
  </iact:action>
  <iact:action type="add" startTime="114064">
    <iact:property name="dataType"/>
    <iact:actionData xml:id="d60">
      <inkml:trace xmlns:inkml="http://www.w3.org/2003/InkML" xml:id="stk60" contextRef="#ctx0" brushRef="#br0">24106 12768 0,'0'0'2,"0"0"-1,0 0 15,0 0-10,0 0 0,0 0 4,0 0 0,-53 17-1,24-13 1,-17 4-1,-16 9 1,-17 3-1,-7 9 1,-1 0 1,0 5-3,4-1 2,4 0-1,1-4 0,7-9 1,5-7-1,4-9 1,-8-8 0,-17-4-1,-12-9 1,-5 1 0,-3-5-1,7 0 0,14 0 1,19 5-1,18 3 1,3 1-1,21 0 1,-4-1-1,9 1 1,3-1-1,5 1 1,-1-1-1,1-3 1,0-5-1,-1-16 1,1-21-1,3-25 1,1-20-1,8-26 1,0-20-1,0-25 0,4-12 1,9-9-1,-9 9 1,8 8 0,-3 21-1,-5 20 0,8 17 1,5 4 0,-1 9-1,1 7 0,-5 5 1,-4 8-1,-3 8 1,3 5-1,-4 8 1,0 16-1,4 8 1,-8 13-1,4 5 0,1 7 1,-1 1 0,0 3-1,0 1 1,0 3-1,4 1 0,1 0 1,3 0 0,9 3-1,12 1 0,21 4 1,24 0 0,26 0-2,16 0 3,-4 4-2,-5 5 1,-3 3 0,-9 9-1,-16-5 1,-13 1-1,-12 0 0,-12-1 1,-17-4 0,0 1-1,-9-1 0,1 5 1,4 4 0,0 3-1,-1 10 1,5 11-1,-4 13 1,0 17-1,-4 20 1,-5 21-1,1 25 1,-1 24-1,1 13 1,-5 0 0,-3-8-1,-5-9 1,0-7-1,-4-9 1,-4-13-1,4-4 0,0-8 1,0-12-1,0-17 1,0-12 0,-4-13-1,-1-12 1,1-9-1,0-7 0,0-5 1,0-4 0,0-4-1,0-1 1,0-3-1,-1 0 1,1-5-1,0 1 0,0-5 1,0 1 0,-4-5-1,-1 0 0,-3-3 1,-13-1 0,-16 0 0,-42 4-1,-58-4 0,-70-4 1,-54-12 0,-12-5-1,29-3 1,8-5-1,29 4 1,25-25-1,16-28 1</inkml:trace>
    </iact:actionData>
  </iact:action>
  <iact:action type="add" startTime="121652">
    <iact:property name="dataType"/>
    <iact:actionData xml:id="d61">
      <inkml:trace xmlns:inkml="http://www.w3.org/2003/InkML" xml:id="stk61" contextRef="#ctx0" brushRef="#br0">15720 16946 0,'0'0'2,"0"0"1</inkml:trace>
    </iact:actionData>
  </iact:action>
  <iact:action type="add" startTime="124090">
    <iact:property name="dataType"/>
    <iact:actionData xml:id="d62">
      <inkml:trace xmlns:inkml="http://www.w3.org/2003/InkML" xml:id="stk62" contextRef="#ctx0" brushRef="#br0">4975 16014 0,'0'0'6,"0"0"5,0 0-2,0 0 0,0 0 0,0 0 1,0 0 0,0 0-1,37-8 1,-32 4-1,-1 0 0,-4 0 1,0-1 0,0 5-1,0 0 0,0 0 1,-33-33 0,12 21-1,-8-5 0,-4 1 1,-17-1-1,-8 1 1,-4-1 0,-8 5-1,0 3 1,3 5 0,10 4-1,-1 4 1,0 0-1,8 5 1,9 3-1,-1 5 1,1 3-1,8 5 1,8 4-1,-8 4 1,16 5-1,-8 3 1,17 5-1,0-1 1,8 1-1,0-1 1,16 1 0,1-5-1,16-4 0,4-3 1,9-5-1,12-5 1,8-3-1,8-4 1,1-9-1,-1-4 1,1-4-1,-9 0 1,-4-4 0,-8-4-2,-4-1 2,-17 1 0,-4 0-1,-9 4 1,-3 0-1,-5-1 1,-3 5-1,-1 0 1,-4 0-1,4 0 1,-8 0-1,0 0 1,0 0-1,0 0 0,0 0 1,0 0 0,-111 50 0,48-21-1,-7 4 0,4 0 1,4-4-1,12-4 1,1-4 0,-1 4-1,9-1 1,-1 5-1,9 0 0,-8 5 1,8-1 0,8 0-1,0-4 1,8 0-1,1-4 0,-1-1 1,9-3-1,0 0 1,8-5-1,-8 1 1,8-5-1,0 1 0,0-1 2,8 1-2,0 3 1,0-3-1,1 3 1,-1 1-1,8-1 1,1 1-1,8-1 0,0 1 1,-1 4 0,10-1-1,-1 1 1,0 0-1,0-5 1,0-3-1,-8-5 1,0 0-1,-1-3 0,1-1 1,0-4-1,0-4 1,8-1 0,4 1-1,5-4 0,-1 4 1,-4 0-1,5 0 1,-13 4 0,0 0-1,-1-5 1,1 1-1,21-16 1,33-43-1</inkml:trace>
    </iact:actionData>
  </iact:action>
  <iact:action type="add" startTime="132479">
    <iact:property name="dataType"/>
    <iact:actionData xml:id="d63">
      <inkml:trace xmlns:inkml="http://www.w3.org/2003/InkML" xml:id="stk63" contextRef="#ctx0" brushRef="#br0">7801 13360 0,'0'0'3,"0"0"-3,0 0 8,0 0 1,0 0 0,0 0 1</inkml:trace>
    </iact:actionData>
  </iact:action>
  <iact:action type="add" startTime="132638">
    <iact:property name="dataType"/>
    <iact:actionData xml:id="d64">
      <inkml:trace xmlns:inkml="http://www.w3.org/2003/InkML" xml:id="stk64" contextRef="#ctx0" brushRef="#br0">7764 12719 0,'0'0'5,"0"0"5,0 0 0,0 0-1,0 0 1,0 0-1,0 0 0,0-42 1,-4 34 0,4 0-1,-4 3 0,4 1 1,0 0 0,0 0-1,0 0 0,0 4 0,0 0 1,0-4-1,0 0 1,0-1-1,0 1 2,4 0-2,0 0 0,0 0 1,0 0-1,0 0 1,0 4-1,1 0 0,-1 0 1,0 0-1,0 0 1,0 0 0,-4 0-1,0 0 0,0 0 1,0 0 0,0 0-2,0 0 2,0 0-1,54 33 2,-50-29-2,0 0 0,-4 0 1,0 0-1,0 5 1,0-1-1,0 4 1,0-12-1,-8 38 1,4-9 0,-5 4-2,1 8 3,0 9-2,0 20 0,-9 34 1,-8 20 0,-4 8-2,0-24 1,0-21 2,9-21-2,3-16 1,5-13-1,3-12 1,5-4-1,0-5 0,0-8 1,4 1-1,0-5 1,0 0-1,-4 0 0,0-4 1,-5-4 0,-7-8-1,-5-9 1,-16-8 0,4 0-2,4 4 3,8 4-2,5 5 0,3 3 1,5 5 0,4 4-1,4 4 0,0 4 1,0-4-1,0 0 1,0 0-1,0 0 1,45 62 0,-32-45-1,-1-5 0,1-3 1,-1-5 0,5 0 0,-17-4-1,91-25 1,20-29-1,59-53 1,29-47-1</inkml:trace>
    </iact:actionData>
  </iact:action>
  <iact:action type="add" startTime="134236">
    <iact:property name="dataType"/>
    <iact:actionData xml:id="d65">
      <inkml:trace xmlns:inkml="http://www.w3.org/2003/InkML" xml:id="stk65" contextRef="#ctx0" brushRef="#br0">6183 13323 0,'0'0'7,"0"0"1,0 0 2,0 0-1,29-41 0,-12 16 1,-1 0 0,-3 4 0,-1 5-1,-8-1 0,1 5 1,-1-1-1,-4 1 0,0-5 1,-4-3-1,-5-9 1,-3-13 0,-5-3-1,1-5 0,-5 0 1,-4 9 1,0 12-2,-8 16 0,-8 13 0,-25 17 1,-34 24-1,-15 30 0,-5 20 1,16 8 0,21 1-1,21-9 0,9-13 1,24-15-1,20-18 1,13-8-1,13-4 0,12-4 1,12-4 0,5-8-1,16-9 0,8-8 1,17-16-1,17-18 1,-1-24-1,-8-16 1,-16-13-1,-21 4 1,-13 13 0,-16 20-1,-8 13 0,-9 8 1,-3 8 0,-5 5-2,0 3 2,0 5 0,-4 0-2,0 3 2,0 1 0,0 0-1,8 4 1,-8 0-1,9 4 1,7 17-1,17 16 0,9 21 1,-1 4 0,-8-4-1,-8-12 0,-4-13 1,-9-8-1,0-9 1,-8-3-1,5-5 1,3-8-1</inkml:trace>
    </iact:actionData>
  </iact:action>
  <iact:action type="add" startTime="137135">
    <iact:property name="dataType"/>
    <iact:actionData xml:id="d66">
      <inkml:trace xmlns:inkml="http://www.w3.org/2003/InkML" xml:id="stk66" contextRef="#ctx0" brushRef="#br0">4578 12623 0,'0'0'7,"0"0"2,0 0 0,0 0 0,0 0 1,0 0 0,0 0-1,0 0 0,0 0 1,0 0 0,0 0-1,0 0 1,0 0-1,0 0 1,-41 91 0,16-20-1,0 12 1,9 16-1,-5 17 2,-16 16-3,-13 9 2,0 16 0,-8 22-1,0 15 1,-4 34-1,-8-5 1,0-11 0,8-30-1,12-25 0,9-16 1,8-9 0,-1 1-1,1-1 0,-8-12 2,8-24-2,8-14 0,0 1 1,9 4 0,-1 8-1,-8 1 1,9-9 0,-1-17-1,1-16 1,-1-9-1,9-3 1,0-5-1,-1 0 0,9 9 1,-8 3 0,8 9-1,-8 9 0,-1-1 1,9-4 0,-8 0-1,8-4 1,-8 8-1,8 5 1,-8 3-1,8 1 1,0-1-1,0-7 1,0-1-1,0 8 1,0 9-1,0 21 0,0 12 1,0 4 0,0-17-1,0-20 1,0-21 0,0-21-1,0-20 0</inkml:trace>
    </iact:actionData>
  </iact:action>
  <iact:action type="add" startTime="138939">
    <iact:property name="dataType"/>
    <iact:actionData xml:id="d67">
      <inkml:trace xmlns:inkml="http://www.w3.org/2003/InkML" xml:id="stk67" contextRef="#ctx0" brushRef="#br0">6204 13961 0,'0'0'8,"0"0"1,0 0 1,0 0-2,0 0 2,0 0 0</inkml:trace>
    </iact:actionData>
  </iact:action>
  <iact:action type="add" startTime="148007">
    <iact:property name="dataType"/>
    <iact:actionData xml:id="d68">
      <inkml:trace xmlns:inkml="http://www.w3.org/2003/InkML" xml:id="stk68" contextRef="#ctx0" brushRef="#br0">6969 14027 0,'0'0'2,"0"0"0,0 0 7,0 0 0,0 0 1,-28-46 0,40 17-1,25-16 0,42-17 1,37-9-1,37-3 4,20-5-6,-3 5 2,-13-1 1,-24 5-1,-22 16 1,1 8-1,-8 13 1,3 13-1,-12 15 0,0 14 1,1 7-1,7 13 1,9 13-1,-5 7 1,-7 5 0,-22-4-1,-16-1 1,-8 1-1,-8 0 1,-9-5-1,-8-7 1,-9-1-1,-3 4 1,-13 5-1,-20 16 1,-34 25-1,-66 29 0,-54-9 1,-41-7 0,-8-9 0,12-17-1,9-7 0,16-22 1,24-24-1,18-21 1,3-25-1,1-29 1,3-45-1,13-42 0,29-12 1,25-17-1,16-12 1,22 8 0,11 0-1</inkml:trace>
    </iact:actionData>
  </iact:action>
  <iact:action type="add" startTime="148903">
    <iact:property name="dataType"/>
    <iact:actionData xml:id="d69">
      <inkml:trace xmlns:inkml="http://www.w3.org/2003/InkML" xml:id="stk69" contextRef="#ctx0" brushRef="#br0">8335 14644 0,'0'0'6,"0"0"3,0 0 1,0 0-1,-46 0 1,42 0-1,0 0 1,0 0 0,0 4-1,0 4 1,-1 9-1,-11 24 1,3 42-1,1 45 1,0 34 1,-1 8-3,9-17 2,-4-29-1,4-29 1,0-24-1,4-22 1,0-11-1,-5-14 1,1-7-1,-4-13 1,-4-8-1,-13-13 1,-25-28-1,-16-21 1,-13-9-1,9 9 1,12 20-1,17 13 1,12 12-1,12 9 1,9 8-1,4 8 1,4-4-1,0 0 1,49 112 0,9-13-1,13 5 0,-1-9 1,-20-21 0,-13-24 0,-12-17-1,-5-12 1,-7-13-1,8-12 1,41-58-1,124-199 0,178-314 2</inkml:trace>
    </iact:actionData>
  </iact:action>
  <iact:action type="add" startTime="149962">
    <iact:property name="dataType"/>
    <iact:actionData xml:id="d70">
      <inkml:trace xmlns:inkml="http://www.w3.org/2003/InkML" xml:id="stk70" contextRef="#ctx0" brushRef="#br0">11727 13298 0,'0'0'7,"0"0"3,0 0 3,-86-33-7,7 12 3,-33 9 1,-37 20-1,-37 29 4,-21 26-7,-16 24 4,20 12-1,33 17 1,21 20-1,34 1 1,28-4-1,33-26 1,25-28-1,17-17 1,20 0-1,29 8 1,33 9-1,67 4 1,45-25-1,29-29 1,33-29-1,-8-13 0,-8-20 1,-9-8-1,-29-9 1,5-24 0,11-34-2,-3-37 2,-13-41-1</inkml:trace>
    </iact:actionData>
  </iact:action>
  <iact:action type="add" startTime="150387">
    <iact:property name="dataType"/>
    <iact:actionData xml:id="d71">
      <inkml:trace xmlns:inkml="http://www.w3.org/2003/InkML" xml:id="stk71" contextRef="#ctx0" brushRef="#br0">11148 13311 0,'0'0'8,"0"0"2,0 0 0,58 12-1,50-16 1,90-13 0,42-12 0,-4 0-1,-33 5 0,-38 11 1,-28 9 0,-13 21-1,-16 16 0,-17 12 2,-25 9-2,-25 0 0,-16 4 1,-13-4-1,-16-1 1,-25 26-1,-49 33 0,-67 29 1,-45-5-1,20-36 1,54-59 0,54-45-1</inkml:trace>
    </iact:actionData>
  </iact:action>
  <iact:action type="add" startTime="150978">
    <iact:property name="dataType"/>
    <iact:actionData xml:id="d72">
      <inkml:trace xmlns:inkml="http://www.w3.org/2003/InkML" xml:id="stk72" contextRef="#ctx0" brushRef="#br0">12348 14362 0,'0'0'5,"0"0"9,0 0-10,103-16 6,17-9 0,38-12-1,32-17 1,13 0-1,-13 0 1,-12 4 0,-17 9-1,-8 16 2,-8 13-3,0 20 2,-4 21 0,-17 17-1,-8 12 1,-5 12-1,9 13 1,4 12 0,-8 4-1,-21-3 1,-24-18 0,-22-20-1,-15-16 0,-14-13 1,-3-9-1,-9-7 1,-4-5-1,-4-4 0,-8-4 1,-13 0-1,-33-8 1,-41-9-1,-16 1 0,3 3 1,13 5 0,16 4-1,21 4 1,13 0 0,16 0-1,8 0 0,9 0 1,3 0-1,5 0 1,4 4-1,0 0 1,0-4-1,0 0 0,0 0 1,62 54 0,-12-17 0,16 5-1,5-5 1,-5-8-1,-21-8 0,-8-9 1,-12-4-1,-4-4 1,-4-4-1,12-16 1,57-112 0,130-324-1</inkml:trace>
    </iact:actionData>
  </iact:action>
  <iact:action type="add" startTime="157324">
    <iact:property name="dataType"/>
    <iact:actionData xml:id="d73">
      <inkml:trace xmlns:inkml="http://www.w3.org/2003/InkML" xml:id="stk73" contextRef="#ctx0" brushRef="#br0">6953 12627 0,'0'0'3,"0"0"-3,-50 34 9,38-26 1,4 0-1,8 0 0,0-8 1,0 0 0,0 0-1,115 38 1,-48-38-1,7-4 1,9 4-1,0 0 1,16 4 0,17 0-1,20-8 0,17-5 1,17-11 0,8-5-1,4 0 1,-4 0-1,-9 0 1,-3 9-1,-1 3 0,5 5 1,-4 4 0,7-4-1,1-1 1,-13-7-1,-3-5 0,-9-8 2,-9 0-2,-3 4 1,-5 5-1,-8 3 1,0-4-1,5-8 1,7-4-1,13-8 1,4 4 0,0 3-1,-4 5 0,-25 5 1,-16 3 0,-17-4-1,-21 0 1,-20 5-1,-9-5 1,-8-4-1,-8-13 1,-12-12-1,-9-12 1,-4-17-1,-8-41 1,-13-41-1,-12-18 1,-9-7 0,-11 16-1,7 21 1,9 20-1,4 22 1,4 32 0,8 25-1,5 21 1,-1 12-1,5 5 1,-1 3-1,5 5 1,0 0 0,-1 4-1,-3-1 2,-5-3-3,-12 0 2,-20-9-1,-22 1 1,-20-1-1,-16 5 1,-21 8 0,-25 0-1,-21 8 1,-12 0-1,-5 0 0,-3 4 1,8 1 0,4-5 0,0 4 0,0 0-2,-5-4 3,1-4-2,-8 0 0,-1 0 1,9 0 0,0 0-1,-9 5 1,9 3 0,0 0-1,21 0 1,12-4-1,16-4 1,13 0-1,12 0 1,13 5 0,16 3-1,17 0 1,16 0-1,13 1 1,8-1-1,4 0 1,5 5 0,-1 3-1,0 9 1,-4 12-1,-4 30 1,-4 24-1,4 33 1,0 21 0,-8 12-1,4 9 1,4-9 0,8 0-1,1-3 0,-13-5 1,8-17-1,12-20 1,1-4-1,8-5 1,0 1 0,0-5-1,-1-12 0,-3-21 1,4-12 0,0-17-1,4-8 0,0-8 1,4 0-1,0-5 1,4 1 0,5-1-1,3 1 1,1-1 0,4-3-1,3-1 0,5 1 1,4-5 0,9 0-1,12-4 0,8 1 1,12-5 0,25-9-1,1-3 0,7-1 1,5 5 0,0 0-1,16-5 1,9-3-1,-1-5 1,-4-4-1,5 5 1,4 3 0,3-4 0,1-3-1,-8-1 0,-1-4 1,9 0 0,8 0-1,0 0 1,-12 0-1,-9 0 1,1 4-1,-9 4 0,-4 9 1,-17 4 0,-8-5-1,13-8 1,8 1-1,8 3 1,-4 9-1,-12 0 1,-9-1 1,-4-3-3,-4-9 2,0-4 0</inkml:trace>
    </iact:actionData>
  </iact:action>
  <iact:action type="add" startTime="159651">
    <iact:property name="dataType"/>
    <iact:actionData xml:id="d74">
      <inkml:trace xmlns:inkml="http://www.w3.org/2003/InkML" xml:id="stk74" contextRef="#ctx0" brushRef="#br0">6423 13050 0,'0'0'6,"0"0"4,-45-58-1,3 8 1,-32 5 0,-25 28-1,-30 46 0,-28 66 2</inkml:trace>
    </iact:actionData>
  </iact:action>
  <iact:action type="add" startTime="159802">
    <iact:property name="dataType"/>
    <iact:actionData xml:id="d75">
      <inkml:trace xmlns:inkml="http://www.w3.org/2003/InkML" xml:id="stk75" contextRef="#ctx0" brushRef="#br0">6378 14292 0,'124'-116'7,"112"-182"5</inkml:trace>
    </iact:actionData>
  </iact:action>
  <iact:action type="add" startTime="167312">
    <iact:property name="dataType"/>
    <iact:actionData xml:id="d76">
      <inkml:trace xmlns:inkml="http://www.w3.org/2003/InkML" xml:id="stk76" contextRef="#ctx0" brushRef="#br0">6626 12921 0,'0'0'2,"0"0"-1,-50 5 15,30-5-12,3 0 5,1 0 0,7 0 1,-7 0 0,3 0-1,1 0 1,-5 0-1,-3-5 1,-5 1-1,0-4 1,-4 0 0,-4-5-1,-4-3 1,0-1-1,-1 1 1,-3 3 0,4 5 1,-5 0-2,1 8-2,-9 4 4,-3 0-2,-10 8 1,-3 5-1,-4 12 1,-5 8 0,9 13-1,8 8 0,13 4 1,8 4 0,8-4-1,8-4 0,4-4 1,5-4 0,8-9-1,4-4 1,4-3-1,4-6 1,5-3-1,7-4 1,-3 0-1,12-5 1,8-7 0,9-5-1,12-8 1,20-13-1,17-16 0,5-17 1,-14-4 0,-11-12-1,-17 0 1,-13 4-1,-11 8 1,-6 8-1,-7 5 1,-4 8 0,-1 8-1,-3 4 1,-5 5 0,0 3-1,-4 5 0,0 4 1,1 0 0,-1 0-1,0 0 1,0-1 0,0 5-1,0 0 1,0 5-1,9 7 1,8 21-1,12 21 1,0 16-1,-4 1 0,-4-9 1,-1-13 0,-11-7 0,7-5-1,5 0 0,8 1 2,5-1-2,3-4 0,0-8 0,-3-4 2,-1-9-2,-4-8 1,4-12-1</inkml:trace>
    </iact:actionData>
  </iact:action>
  <iact:action type="add" startTime="169203">
    <iact:property name="dataType"/>
    <iact:actionData xml:id="d77">
      <inkml:trace xmlns:inkml="http://www.w3.org/2003/InkML" xml:id="stk77" contextRef="#ctx0" brushRef="#br0">5224 16023 0,'0'0'6,"0"0"3,0 0 1,0 0 0,0 0-1,0 0 0,0 0 2,0 0-3,0 0 2,0 0 0,0 0-1,0 0 1,-63-50-1,30 29 2,0 0-3,-4 1 2,-4 3 0,-1 5-1,-3 3 1,-5 1-1,5 4 1,-13-4 0,0-1-1,-4 1 1,8 0-1,-4 4 1,17 0-1,-1 4 1,9 0-1,0 4 0,8 4 2,-8 4-3,8 9 3,-8 12-2,0 13 1,8 12 0,0 0-1,1 4 1,15-4-1,1-13 0,0-3 2,8-9-2,8-4 0,9 0 1,7 4 0,10 4-1,23 1 1,10-5-1,7-4 1,1-13-1,-1-8 1,1-3 0,3-5-1,1 0 1,-9 0-1,-8 0 0,-8 0 1,-17 0 0,-8 0-1,-12 0 1,-5 0-1,-4 0 0,-3 0 1,-1 0 0,-4 0-1,0 0 1,0 0-1,0 0 0,0 0 1,0 0 0,-83-5 0,33 30-1,-32 29 1,-22 37-1,-12 21 1,5 4-1,3 0 1,17-13-1,33-7 0,8-14 2,17-15-2,25-18 0,16-16 1,17-4-1,25-4 1,24-12-1,34-26 2,28-36-2,67-71 0,58-79 1</inkml:trace>
    </iact:actionData>
  </iact:action>
  <iact:action type="add" startTime="172100">
    <iact:property name="dataType"/>
    <iact:actionData xml:id="d78">
      <inkml:trace xmlns:inkml="http://www.w3.org/2003/InkML" xml:id="stk78" contextRef="#ctx0" brushRef="#br0">1980 11183 0,'0'0'6,"0"0"3,0 0 1,0-58 0,0 16-1,0-12 1,0-20-1,0-26 0,0-11 1,0-5 1,-8 20-2,-1 51 0,1 41 1,8 4-1,-66 136 1,-25 92-1,0 45 1,33-32-1,33-63 1,17-63-1,8-36 0,16-25 2,1-21-2,8-20 0,-1-18 1,18-19-1,-1-34 1,9-34 0,0-28-1,-17-4 1,-17 12-1,1 30 1,-9 32-1,-8 25 1,8 17-1</inkml:trace>
    </iact:actionData>
  </iact:action>
  <iact:action type="add" startTime="172508">
    <iact:property name="dataType"/>
    <iact:actionData xml:id="d79">
      <inkml:trace xmlns:inkml="http://www.w3.org/2003/InkML" xml:id="stk79" contextRef="#ctx0" brushRef="#br0">3411 11986 0,'0'0'8,"0"0"1</inkml:trace>
    </iact:actionData>
  </iact:action>
  <iact:action type="add" startTime="172671">
    <iact:property name="dataType"/>
    <iact:actionData xml:id="d80">
      <inkml:trace xmlns:inkml="http://www.w3.org/2003/InkML" xml:id="stk80" contextRef="#ctx0" brushRef="#br0">3809 10152 0,'0'0'6,"0"0"4,0 0-1,0 0 1,0 0-1,0 0 1,0 0 0,-58 66-1,16-12 1,-16 20-1,9 5 1,7-13 0,9-12 0,17-9-1,-1-7 0,17-9 1,0-9-1,0 1 1,8 0-1,9-1 1,4 1 0,8-8-1,12-9 1,17-13-1,8-7 1,-8-5-1,-8 5 1,-9 3-1,-16 5 1,-9 0-1,-16 8 0,0 4 1,0-4 0,-33 62 0,-25 50-1,-16 37 0,-1 0 1,17-37 0,34-42 0,15-20-1,18-5 0,15 5 1,18 0-1,32-9 1,26-12-1,15-12 1,26-22 0,25-28-1,-1-33 1,-16-50-1</inkml:trace>
    </iact:actionData>
  </iact:action>
  <iact:action type="add" startTime="173562">
    <iact:property name="dataType"/>
    <iact:actionData xml:id="d81">
      <inkml:trace xmlns:inkml="http://www.w3.org/2003/InkML" xml:id="stk81" contextRef="#ctx0" brushRef="#br0">1980 11083 0,'0'0'6,"0"0"4,0 0-1,0 0 1</inkml:trace>
    </iact:actionData>
  </iact:action>
  <iact:action type="add" startTime="173664">
    <iact:property name="dataType"/>
    <iact:actionData xml:id="d82">
      <inkml:trace xmlns:inkml="http://www.w3.org/2003/InkML" xml:id="stk82" contextRef="#ctx0" brushRef="#br0">3411 11944 0,'0'0'10,"0"0"-1,0 42 0,0-30 1,0-4-1</inkml:trace>
    </iact:actionData>
  </iact:action>
  <iact:action type="add" startTime="187589">
    <iact:property name="dataType"/>
    <iact:actionData xml:id="d83">
      <inkml:trace xmlns:inkml="http://www.w3.org/2003/InkML" xml:id="stk83" contextRef="#ctx0" brushRef="#br0">9837 11178 0,'0'0'3,"0"0"-2,0 0 8,0 0 1,0 0-1,0 0 1,0 0-1,0 0 1,0 0-1,0 46 1,-4-30-1,-1 9 1,-3 17 0,0 20-1,0 25 1,-5 25 0,1 12 0,-1 8-1,1 1 0,4 8 1,3-1 0,1 5-1,0 0 2,0-8-3,4-1 2,0 1-1,0-9 1,-4-8 0,0-8-1,0-17 1,0-3-1,-1-10 1,1-7-1,0-1 0,-4-3 2,-5-1-2,-11 1 1,-9 3-1,-13-4 1,0-3 0,-3-5-1,-1 0 0,5 4 2,-9 13-2,-4 16 1,-8 13 0,0-5-1,-1-3 0,-3-5 0,0 8 1,-13 13 0,-8 8-1,-12 5 0,-1-5 1,17-16 0,13-13 0,8-8-1,12-9 0,-4 1 1,-4 0-1,-13 8 1,1-9-1,8-16 1,16-16 0,13-17-1,12-8 1,12-17-1,9-17 1</inkml:trace>
    </iact:actionData>
  </iact:action>
  <iact:action type="add" startTime="188716">
    <iact:property name="dataType"/>
    <iact:actionData xml:id="d84">
      <inkml:trace xmlns:inkml="http://www.w3.org/2003/InkML" xml:id="stk84" contextRef="#ctx0" brushRef="#br0">10871 11133 0,'0'0'7,"0"0"3,0 0 0,0 0-2,0 0 2,0 0 0,0 0 0,0 0-1,0 0 0,0 0 0,41 0 1,-37 4-1,-4 0 1,0 0 0,0 0-1,0 1 0,0-5 1,0 0 0,0 0-1,-49 66 1,20-33-1,-4 0 1,0 0-1,0 4 1,-5 5-1,-3 16 1,-5 12 0,1 17-1,-1 8 1,1 1 0,-1-10-1,5-3 1,4 0-1,12-4 1,-4-1-1,8 5 1,-8 12-1,-16 13 1,-9-4 0,4-13-1,9-17 1,12 1-1,4 8 0,-4 12 1,0 12-1,5-3 1,3-13 0,4-8-1,5-9 1,-1 5 1,5 12-3,0 8 1,-4 1 1,-1-9 0,5-12 0,0-9-1,3-4 0,1-4 1,4 9 0,0 7 0,0 5-1,4 8 1,1-4-1,3-12 1,4-9 0,5-8-1,3 0 1,14 8-1,15 13 1,5 12-1,12 8 1,-4-3 0,-4-14-1,0-7 2,8-13-2,13 0 0,4-4 1,12 8-1,8 1 1,13 7 0,4 5-1,29-1 1,37-3-1,42-13 0</inkml:trace>
    </iact:actionData>
  </iact:action>
  <iact:action type="add" startTime="195054">
    <iact:property name="dataType"/>
    <iact:actionData xml:id="d85">
      <inkml:trace xmlns:inkml="http://www.w3.org/2003/InkML" xml:id="stk85" contextRef="#ctx0" brushRef="#br0">20796 14325 0,'0'0'2,"0"0"-1,0 0 9,0 0-1,0 0 1,0 0-1,50-75 1,-46 17-1,-12-28 1,-25-26 0,-17 0-1,-8 21 2,-8 33-3,-8 41 2,-17 42-1,-42 62 1,-7 54 0,20 12-1,37-20 1,37-34-1,26-20 1,20-17-1,12-4 1,21-9 0,17-15-1,-5-22 0,9-20 1,21-25 0,16-21-1,8-17 1,-4 1-1,-20 16 1,-22 13-1,-15 12 1,-9 8-1,-13 13 1,-4 8 0,-3 4 0,7 12-1,13 26 1,13 32-1,7 17 1,1 1-1,-9-14 1,-12-24-1,-8-17 1,0-12-1,-5-17 1,1-12 0</inkml:trace>
    </iact:actionData>
  </iact:action>
  <iact:action type="add" startTime="195890">
    <iact:property name="dataType"/>
    <iact:actionData xml:id="d86">
      <inkml:trace xmlns:inkml="http://www.w3.org/2003/InkML" xml:id="stk86" contextRef="#ctx0" brushRef="#br0">22141 14321 0,'0'0'7,"0"0"1,0 0 1,0 0 0,0 0 1,-4-62 0,-8 4-1,-17-8 1,-17 16-1,-8 25 1,-12 29-1,-29 42 1,-25 53-1,4 46 2,38 0-2,44-29 1,30-38 0,17-28-1,12-21 1,8-16-1,12-18 0,9-19 1,20-34-1,9-17 1,-13 5-1,-20 16 1,-17 21-1,-12 12 1,-5 17-1,1 20 1,4 34-1,16 66 1,13 58 0,12 4-1,16-33 1,9-42-1</inkml:trace>
    </iact:actionData>
  </iact:action>
  <iact:action type="add" startTime="197633">
    <iact:property name="dataType"/>
    <iact:actionData xml:id="d87">
      <inkml:trace xmlns:inkml="http://www.w3.org/2003/InkML" xml:id="stk87" contextRef="#ctx0" brushRef="#br0">22538 14383 0,'0'0'6,"0"0"4,0 0 0,0 0-2,0 0 2,0 0 0,75-4-1,-21 0 1,16 0-1,17 4 0,-9 0 1,1 0-1,-5 4 2,-7 0-2,-9 0 1,-9 4-1,-7 5 0,-9 3 1</inkml:trace>
    </iact:actionData>
  </iact:action>
  <iact:action type="add" startTime="197889">
    <iact:property name="dataType"/>
    <iact:actionData xml:id="d88">
      <inkml:trace xmlns:inkml="http://www.w3.org/2003/InkML" xml:id="stk88" contextRef="#ctx0" brushRef="#br0">22489 14718 0,'0'0'8,"0"0"2,0 0 0,0 0-1,95 42 1,37-17-1,59-17 1,40-21 0,17-20 2</inkml:trace>
    </iact:actionData>
  </iact:action>
  <iact:action type="add" startTime="198402">
    <iact:property name="dataType"/>
    <iact:actionData xml:id="d89">
      <inkml:trace xmlns:inkml="http://www.w3.org/2003/InkML" xml:id="stk89" contextRef="#ctx0" brushRef="#br0">24710 14346 0,'0'0'6,"0"0"3,0 0 1,0 0-1,0 0 1,17-50 0,-21 21-1,-9-12 0,-11-1 1,-18 9 0,-12 17-1,-24 28 1,-34 50-1,-16 50 1,24 20 0,42-7 1,29-26-2,25-25 0,16-20 0,13-12 1,16-17-1,9-17 0,3-21 1,18-24 0,-5-21 0,-9-12-1,-11 8 1,-9 12-1,-12 17 1,-9 12-1,-4 13 1,1 12-1,3 17 1,17 37-1,12 29 1,5 8-1,-5-21 1,-12-32-1,-8-38 1</inkml:trace>
    </iact:actionData>
  </iact:action>
  <iact:action type="add" startTime="198886">
    <iact:property name="dataType"/>
    <iact:actionData xml:id="d90">
      <inkml:trace xmlns:inkml="http://www.w3.org/2003/InkML" xml:id="stk90" contextRef="#ctx0" brushRef="#br0">25343 13737 0,'0'0'9,"0"0"0,0 0 1,0 0-1,0 0 1,0 0-1,-57 29 1,7 21-1,-25 33 1,-7 20 0,7-4 0,30-24 1,16-25-3,20-21 1,14-9 1,7 1 0,9 0-1,3-1 1,1-3-1,-4-5 1,-4-3-1,-5-1 0,-8 0 1,-4 5 0,-8 20-1,-17 37 1,-21 59-1,-7 24 1,11 0-1,9-12 1,25-17 0,16-16-1,25-22 1,13-36-1,24-33 1</inkml:trace>
    </iact:actionData>
  </iact:action>
  <iact:action type="add" startTime="200004">
    <iact:property name="dataType"/>
    <iact:actionData xml:id="d91">
      <inkml:trace xmlns:inkml="http://www.w3.org/2003/InkML" xml:id="stk91" contextRef="#ctx0" brushRef="#br0">23846 15112 0,'0'0'7,"0"0"2,0 0 1,20 70 0,-3-20-1,0 4 1,-5 3-1,0 6 0,-3 7 1,-1 9 1,-4 12-2,0 8 0,-4-12 2,0-12-2,4-22 0,0-19 1</inkml:trace>
    </iact:actionData>
  </iact:action>
  <iact:action type="add" startTime="200318">
    <iact:property name="dataType"/>
    <iact:actionData xml:id="d92">
      <inkml:trace xmlns:inkml="http://www.w3.org/2003/InkML" xml:id="stk92" contextRef="#ctx0" brushRef="#br0">23817 13824 0,'0'0'7,"0"0"3,0 0-1,0 0 1,0 0-1,0 0 1,83-17-1,-5-3 0,30-5 1,16-4-1,4 0 3,-12 8-4,-9 1 2,-3 7-1,-1 1 1,-3-1-1,-5 1 1,-17 4 0,-16 3-1,-16 1 1,-13 4-1,-8 0 1,-4 4-1,-1 5 1,-3 7-1,4 13 1,7 25-1,6 37 0,-1 21 2,0 20-2,-8 13 0,-13 9 1,-12 11-1,-8 26 1,-9-5 0,-8-12-1,1-33 0,-1-42 1,-4-29 0,-13-28-1,-7-30 1,-22-24-1</inkml:trace>
    </iact:actionData>
  </iact:action>
  <iact:action type="add" startTime="200833">
    <iact:property name="dataType"/>
    <iact:actionData xml:id="d93">
      <inkml:trace xmlns:inkml="http://www.w3.org/2003/InkML" xml:id="stk93" contextRef="#ctx0" brushRef="#br0">24177 14043 0,'0'0'7,"0"0"3,0 0 0,-9 75 0,9 82-1,5 158 2,3 120-3,0-30 3,-8-94-2,-4-125 0,0-95 1</inkml:trace>
    </iact:actionData>
  </iact:action>
  <iact:action type="add" startTime="201662">
    <iact:property name="dataType"/>
    <iact:actionData xml:id="d94">
      <inkml:trace xmlns:inkml="http://www.w3.org/2003/InkML" xml:id="stk94" contextRef="#ctx0" brushRef="#br0">24222 15873 0,'0'0'5,"0"0"4,0 0 1,62 0-2,21 0 2,54 0 0,28 5 0,1-1-1,-26 4 1,-36-4-1,-30-4 0</inkml:trace>
    </iact:actionData>
  </iact:action>
  <iact:action type="add" startTime="202574">
    <iact:property name="dataType"/>
    <iact:actionData xml:id="d95">
      <inkml:trace xmlns:inkml="http://www.w3.org/2003/InkML" xml:id="stk95" contextRef="#ctx0" brushRef="#br0">23701 14987 0,'0'0'9,"0"0"0,0 0 0,0 0-1,0 0 2,21-62-1,-17 21 1,-4-5 0,-9-7-1,-7-1 0,-9 4 1,-4 9 0,0 16-1,4 25 0,-16 25 1,-17 41-1,-4 46 1,12 12-1,13-8 1,21-25-1,11-21 1,10-24 1,3-9 0,8-8-3,5-12 0,0-13 1,-21-4 1,45-21 0,-20-4-1,0-8 1,-4 0-1,-5 4 0,1 4 1,-5 9-1,-4 3 1,1 5-1,-5 0 1,0 3-1,0 5 1,4 5-1,5 3 1,12 17 0,8 16-1,4 9 1,0-5 0,0-16-2</inkml:trace>
    </iact:actionData>
  </iact:action>
  <iact:action type="add" startTime="204997">
    <iact:property name="dataType"/>
    <iact:actionData xml:id="d96">
      <inkml:trace xmlns:inkml="http://www.w3.org/2003/InkML" xml:id="stk96" contextRef="#ctx0" brushRef="#br0">22882 15393 0,'0'0'6,"0"0"5,0 0-2,0 0 0,0 0 0,0 0 1,0 0 0,41 0-1,-24 0 1,-1 0-1,1 0 0,-1 0 1,1 0-1,4 0 1,3 4 0,5 0-1,17 5 0,20 7 1,29 5-1,13 0 2,-9-1-2,-16-7 0,-21-5 0,-17-4 2,-7 0-2,-9 1 0,-5-1 1,-3 0 0,0 0-1,-1 0 1,-3 0-2,-5-4 1,1 0 2,-5 0-3,0 0 2,-3 0 0,3 0-1,-8 0 0,0 0 1,0 0 0,0 0-1,-95-29 1,-13 4-1,-20 5 1,16 11 0,25 5-1,21 0 0,20 4 1,18 0-1,7 0 1,4 0-1,9 0 0,4 0 1,0 0 0,4 0-1,0 4 0,0-4 1,0 0-1,0 0 1,169 58-1,-61-37 1,-13-9 0,-25-3-1,-20-5 1,-17 0-1,-8 0 1,-8-4-1,-5 0 0,-4 0 1,-4 0-1,-4 0 1,-4 0-1,4 0 1,-78-16 0,-18-5 0,-3-4-1,16 4 0,21 5 1,21 7-1,12 1 1,12 4-1,5 0 1,4 0-2,4 4 2,0 0 0,4 0-1,0 0 1,0 0-1,0 0 1,148 41 0,-48-20-1,-5-5 1,-25-3 2,-16-1-5,-8-3 2,-13-1 1,-9 0-1,-3-4 0,-4 0 1,-5 0-1,-4-4 1,-3 0 0,-5-4-1,0 4 0,0 0 0,-162-37 1,34 12 0,12 9 0,29 7-1,29 5 1,17 4 0,12 0-1,8 0 1,9 0 0,4 0 0,8 0-1,-9 0 1,9 0-1,0 0 0,0 0 1,58 29 0,29-4 0,33 0-1,-4-4 1,-21-5-1,-20 1 1,-18-5 0,-15 1-1,-13-5 1,-8-4-1,-9 0 1,-8-4-1,-8 0 1,-8 0-1,-30 0 1,-45-4 0,-20-8-1,-1-1 1,29 1-1,30 3 1,16 1 0,20 8-1,13 0 1,0 0-1,83-8 1,83-21-1</inkml:trace>
    </iact:actionData>
  </iact:action>
  <iact:action type="add" startTime="210036">
    <iact:property name="dataType"/>
    <iact:actionData xml:id="d97">
      <inkml:trace xmlns:inkml="http://www.w3.org/2003/InkML" xml:id="stk97" contextRef="#ctx0" brushRef="#br0">23118 15430 0,'0'0'7,"0"0"4,-58-4-3,37-4 2,0 0-1,5-5 1,-1-12-1,9-12 1,8-29-1,21-54 1,20-79 1,21-37-3,-8 17 2,-9 28-1,-7 51 0,-14 32 1,-3 29 0,-9 21-1,-3 17 1,-5 12-1,0 8 1,0 5-1,0 3 0,0 5 1,5 0 0,-1-1-1,9 1 1,3 4 0,9 4-1,8 4 0,17 8 1,12 13-1,1 4 1,-5 0-1,-13-4 1,-3 0-1,-5 0 1,-8 0 0,-4-1-1,-4 1 0,-4 0 1,-5 0-1,1 4 0,-1 4 1,1 4-1,-5 5 1,-3 3 0,-5 13-1,-8 17 0,-5 28 1,-3 26 0,-5 24-1,-3 4 1,-5 1-1,0-14 1,4-19-1,1-18 0,3-20 1,5-16 0,3-13-1,1-13 0,4-12 1,-4-8-1,-5-4 1,-7-9-1,-22-16 1,-69-50-1</inkml:trace>
    </iact:actionData>
  </iact:action>
  <iact:action type="add" startTime="213599">
    <iact:property name="dataType"/>
    <iact:actionData xml:id="d98">
      <inkml:trace xmlns:inkml="http://www.w3.org/2003/InkML" xml:id="stk98" contextRef="#ctx0" brushRef="#br0">23502 16325 0,'0'0'2,"0"0"1,0 0 6,0 0 1,0 0-1,0 0 1,42-9 0,7 1-1,13-4 1,29-1-1,34-3 1,19 3 0,1 5-1,-21 8 1,-16 4-1,4 9 1,-1 3-1,1-3 1,-17-5 0,-16-4-1,-21 0 1,-21 0-1,-8-4 1,-4 0-1,-9 0 1,-3 0-1,-5 0 1,0 0-1,-4 0 1,0 0 0,-4 0-1,0 0 1,0 0-1,-91-8 1,-16-13-1,-21-4 1,-5 5 0,1 3-1,8 9 1,20 4 0,26 0-1,24 0 1,21-1-1,4 1 1,12 4-1,5 0 1,8 0-1,4 0 1,0 0-1,0 0 1,111 13-1,22 7 1,41 5 1,28 4-3,-7-4 2,-21-8-1,-34-5 1,-24-12-1,-17-12 1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948">
    <iact:property name="dataType"/>
    <iact:actionData xml:id="d0">
      <inkml:trace xmlns:inkml="http://www.w3.org/2003/InkML" xml:id="stk0" contextRef="#ctx0" brushRef="#br0">12716 5659 0,'0'0'2,"0"0"1,0 0 14,0 0-14,0 0 4,0 0 3,0 0 0,0 0-1,0 0 1,0 0-1,0 0 1,29 50-1,-16-38 1,3 1 0,5-1-1,8 1 0,4-1 1,8-4 0,5 1-1,3-1 1,1-4 0,-4 0-1,-5 0 1,-4-4 0,-4 0-1,0 0 1,1 0 0,3 0-1,-4 0 1,12 5-1,5-1 1,4 0-1,8-4 1,4-4 0,0 0-1,0-5 1,-8 1-1,-8 0 1,-4-1-1,-13 5 1,0 0 0,0 0-1,0 4 1,0 0-1,4 0 1,5-4 0,3 0 0,5 0-1,-1-1 0,5-3 1,0 0-1,-4 0 1,-1-5-1,-3 1 1,-5 3 0,-8 1-1,-4 4 1,4 0-1,-4 4 1,4 0-1,5 0 0,3 0 2,5 0-2,7-4 1,14-5-1,3-3 1,-8-4-1,0-1 0,-8 5 2,-9 3-2,1 5 0,-1 4 1,9 0-1,8 0 1,13 0 0,7-4-1,5-8 1,-4-1 0,4-3-1,8-1 0</inkml:trace>
    </iact:actionData>
  </iact:action>
  <iact:action type="add" startTime="8315">
    <iact:property name="dataType"/>
    <iact:actionData xml:id="d1">
      <inkml:trace xmlns:inkml="http://www.w3.org/2003/InkML" xml:id="stk1" contextRef="#ctx0" brushRef="#br0">18120 5481 0,'0'0'7,"0"0"4,0 0-3,0 0 1,49 4 1,-16 5 0,25-1-1,25 0 0,12-4 1,9-8 0,-5-4 0,-4 4 0,9 4-1,11 0 0,18 4 1,3 0-1,-12 0 1,5 9 0,3 3-1,9 1 1,-5-9-1,-20-8 0,-12-4 1,3 4 0,5 4 0,16-8-1,9-8 0,-13-1 2,-13-3-2,-3 7 0,8 1 1,12-4-1,0-1 1,-12-8 0,-8-3 0,-9-1-1</inkml:trace>
    </iact:actionData>
  </iact:action>
  <iact:action type="add" startTime="14117">
    <iact:property name="dataType"/>
    <iact:actionData xml:id="d2">
      <inkml:trace xmlns:inkml="http://www.w3.org/2003/InkML" xml:id="stk2" contextRef="#ctx0" brushRef="#br0">6237 9787 0,'0'0'2,"0"0"1,0 0 5,0 0 2,0 0-1,0 0 1,0 0-1,42 37 1,-26-28 0,5-1-1,-1 0 1,1 1 0,4-5-1,0 0 1,4 0-1,0 0 1,4 0-1,0-4 1,0 0-1,0 0 1,-4 0-1,0 0 1,0 0 0,0 0 0,0 0-1,0 0 0,0 0 1,0 4 0,0 1-1,4-1 1,4 0-1,4 0 1,1 0 0,7 0-1,1-4 0,4-4 1,0 0-1,-5 0 2,1 0-2,-9 0 0,1-1 1,-5 5-1,-4 0 1,4 0-1,1 0 1,3 0 0,4 0 0,1 0-1,-1 0 1,1 0-1,-1 0 0,5-4 1,0 0 0,-1 0-1,1-4 1,-4-1-1,-5 1 1,-4 4 0,-4 0-1,-4 4 1,0 0-1,-4 0 1,0 0-1,4 0 1,0 4 0,4 0 0,4-4-1,0 0 0,1 0 1,-1 0 0,4 0-1,5 0 1,-1 0-1,-8-4 1,5 0-1,-5 0 1,-4 0 0,-4-1-1,-4 5 1,-4 0-1,-1 0 1,1 0-1,0 0 1,-1 0-1,5 0 1,0 5 0,4-1-1,-4 0 1,8 0-1,0 0 1,0 0-1,0 0 1,4 1 0,1-1-1,-1-4 3,0 0-5,0 0 3,-4 0-1,1 0 0,-5 0 1,0 0 0,-5 0 0,1 0 0,0 4-1,0 0 1,4 0-1,-9 0 1,9 0 0,0 5 0,4-1-1,-4 0 1,0 1-1,-4-5 0,-4 0 1,-5 0 0,1 0-1,-5-4 1,-3 0-2,-1 0 2,0 0 0,9-8-1</inkml:trace>
    </iact:actionData>
  </iact:action>
  <iact:action type="add" startTime="15931">
    <iact:property name="dataType"/>
    <iact:actionData xml:id="d3">
      <inkml:trace xmlns:inkml="http://www.w3.org/2003/InkML" xml:id="stk3" contextRef="#ctx0" brushRef="#br0">11616 9667 0,'0'0'8,"0"0"1,0 0 0,0 0 0,0 0 1,0 0 0,0 0-1,0 0 1,0 0-1,41 0 0,-33 0 1,5 0-1,3 0 1,-7 0 0,3 0-1,0 0 0,5 0 1,8 0-1,8 0 1,8 0 0,13 4-1,8 5 1,4-1-1,-4 0 2,-8 0-3,-4-3 2,-9-1 0,-8 0-1,0 0 1,-8 0-1,0-4 1,0 0-1,-4 0 0,-1-4 1,-3 4 0,-1 0-1,1 0 0,-13 0 1,4 0 0,1 0-1,-1 0 1,-4 0 0,0 0-1,0 0 0,0 0 1,1 0-1,-5-4 1,0 4-1,0 0 1,0 0 0,0 0-1,0 0 1,-96-33-1,34 20 1,-12 1-1,-1-1 1,9 9-1,8 0 2,9 4-2,7 0 1,5 0-1,4 0 1,8-4-1,0 0 0,5 4 1,3 0-1,5 0 1,-1 0 0,5 0 0,0 0-1,3 0 0,1 0 1,0 0-1,0 0 1,4 0-1,0 0 1,0 0-1,0 0 0,0 0 2,0 0-2,0 0 0,0 0 0,0 0 1,95-4 0,-49 4 0,8 0 0,-1 0-1,1 4 1,-13 0 0,1 0-1,-9-4 0,-4 0 1,-4 0-1,-9 0 1,1 0 0,-5 0 0,-3 0-1,-1 0 1,0 0 0,0 0-2,-4 0 2,1 0-1,-1 0 1,0 0-1,0 0 0,0 0 1,0 0 0,0 0-1,1 0 1,-5 0-1,0 0 1,0 0-1,0 0 1,0 0-1,0 0 1,0 0-1,0 0 1,0 0-1,0 0 1,0 0-1,0 0 1,0 0 0,0 0-1,0 0 0,0 0 1,-108-16 0,79 11 0,-4 1 0,0 0 0,-4 4 0,4 0 0,-1 0 0,1 4 0,0 0-1,4 1 2,0-5-2,0 0 1,4 0 0,1 0-1,3 0 1,-8 0 0,4 4-1,9-4 0,-1 0 2,5 0-2,3 0 1,1 0 0,4 0 0,0 0 0,0 0 1,0 0-2,-1 0 1,1 0 0,4 0 0,0 4 0,0-4-1,0 0 1,0 0 0,0 0 0,54 29 1,-29-17-2,8 1 1,4-1 0,0 1 0,1-1 1,-5-4-2,-8 1 1,-5-5 0,-7-4 0</inkml:trace>
    </iact:actionData>
  </iact:action>
  <iact:action type="add" startTime="20663">
    <iact:property name="dataType"/>
    <iact:actionData xml:id="d4">
      <inkml:trace xmlns:inkml="http://www.w3.org/2003/InkML" xml:id="stk4" contextRef="#ctx0" brushRef="#br0">11388 9601 0,'0'0'3,"0"0"0,-33-54 5,21-8 1,-5-33 1,5-21-1,8-8 2,4 4-3,0 16 2,12 9 0,9 16-1,16 9 1,13 8 0,24 12-1,13 13 0,0 20 1,0 17 1,20 25-3,30 16 2,12 17 0,0 4-1,-25 1 0,-37-5 2,-34-1-2,-28 14 0,-41 20 1,-50 41-1,-54 38 1,-29-12 0,24-43-1,30-36 0,21-25 1,32-33 0,30-21-1</inkml:trace>
    </iact:actionData>
  </iact:action>
  <iact:action type="add" startTime="21581">
    <iact:property name="dataType"/>
    <iact:actionData xml:id="d5">
      <inkml:trace xmlns:inkml="http://www.w3.org/2003/InkML" xml:id="stk5" contextRef="#ctx0" brushRef="#br0">14193 7705 0,'0'0'6,"0"0"3,0 0 1,0 0-2,0 0 2,0 0 0,0 0-1,0 49 0,-4 18 1,0 49 0,-4 37-1,-1 4 1,5-29 0,0-37-1,0-33 1,4-20-1,0-22 1,0-12-1,0-4 0,0 0 1,0 0 0,0 0-1,-33-95 1,29 79 0,0 3-1,4 9 0,0 4 1,0 0-1,0 0 1,0 0 0,0 0-1,0 0 1,33 87-1,-21-75 1,5-3-1,8-5 1,20-17 0,46-45 0,54-103-1,16-133 0</inkml:trace>
    </iact:actionData>
  </iact:action>
  <iact:action type="add" startTime="22933">
    <iact:property name="dataType"/>
    <iact:actionData xml:id="d6">
      <inkml:trace xmlns:inkml="http://www.w3.org/2003/InkML" xml:id="stk6" contextRef="#ctx0" brushRef="#br0">15823 7369 0,'0'0'5,"0"0"14,0 0-18,0 0 7,-16 75 2,-5 3-1,-8 30 1,0 16 0,9-4 0,-1-4 1,4-12-3,1-21 1,3-21 0,5-21 1,4-12 0,0-8-1,0-5 1,0-7-1,-1-9 1,1-4-1,-4-17 1,-4-25-1,-9-12 2,0 5-2,1 11 0,3 17 1,9 17-1,4 12 0,-1 17 1,5 33 0,9 37 0,3 16-1,5-11 1,-1-26-1,1-20 1,-1-17-1,5-12 1,4-13-1,24-21 1,51-61 0,74-129-2</inkml:trace>
    </iact:actionData>
  </iact:action>
  <iact:action type="add" startTime="24802">
    <iact:property name="dataType"/>
    <iact:actionData xml:id="d7">
      <inkml:trace xmlns:inkml="http://www.w3.org/2003/InkML" xml:id="stk7" contextRef="#ctx0" brushRef="#br0">17284 7547 0,'0'0'6,"0"0"4,0 0 0,0 0-1,0 0 0,0 0 1,0 0-1,-17 58 1,9 17-1,-17 53 1,0 38 0,5 8 0,-13-17 0,12-37 0,4-37-1,9-25-1,0-21 2,4-12 0,0-13-1,4-7 0,-5-5 1,1-9 0,0-3 0,0-9-1,0 5 1,0-1-1,0 5 0,4 3 1,0 5 0,0 4-1,0 4 1,0-4-1,0 0 1,33 46 0,-4-17 0,0 0-1,4-4 0,-8-13 1,4-12 0,20-33-1,55-100 0,65-177 1</inkml:trace>
    </iact:actionData>
  </iact:action>
  <iact:action type="add" startTime="26278">
    <iact:property name="dataType"/>
    <iact:actionData xml:id="d8">
      <inkml:trace xmlns:inkml="http://www.w3.org/2003/InkML" xml:id="stk8" contextRef="#ctx0" brushRef="#br0">13854 10019 0,'0'0'6,"0"0"3,0 0 1,0 0 0,0 0-1,0 0 0,0 0 1,46 0 0,-34 0-1,4 0 0,5 0 1,0 0 0,4 4-1,4-4 1,0 0-1,8 0 1,4 0 0,9-4-1,12 0 0,4 0 2,4 0-3,-3 0 2,-1 4-1,0 0 1,-4 0 0,0 0-1,4-5 0,1 1 1,-1-4 0,4-4-1,0 3 1,-8 1-1,-4 4 1,-4 0-1,-4 4 1,4 0-1,-1 0 0,-3 0 1,0 0-1,-1 0 1,9-4-1,-8-1 1,4-3 0,4 0-1,-5 0 1,1-1-1,0 1 0,0 4 1,-5 4-1,1 0 2,4 4-2,0 0 0,-1-4 1,10-4-1,-10 0 1,5-4-1,4-1 1,-4 1-1,-8 0 1,-5 4-1,1-1 0,4 5 1,7 5 0,18 3 1,8-4-3,4-4 1,-5-4 1,-7 0-1,-9 0 1,-12-1-1,-5 5 1,-11 0 0,-1 5-1,-4-1 1,0 0-1,0 0 1,-12 0-1,0 0 1,-5 0-1,-4-4 0,-3-4 1,-1-12-1</inkml:trace>
    </iact:actionData>
  </iact:action>
  <iact:action type="add" startTime="27897">
    <iact:property name="dataType"/>
    <iact:actionData xml:id="d9">
      <inkml:trace xmlns:inkml="http://www.w3.org/2003/InkML" xml:id="stk9" contextRef="#ctx0" brushRef="#br0">6370 9866 0,'0'0'6,"0"0"3,0 0 1,0 0-1,0 0 1,0 0-1,0 0 1,49 41-1,-20-37 1,4 1 0,9-1-1,3 0 1,5 0-1,-1 0 1,1 0 0,4 5-1,4-1 2,4 0-1,16 0-2,-3 1 2,12-5 0,0 0-1,0 0 1,-5 0 0,-3 5-1,-5-1 1,1 0 1,4 0-3,3 5 1,1-5 1,8 0-1,-12-4 1,-5-4-1,-4 0 1,-3 0-1,-1 5 1,0-1-1,8 0 1,5 0-1,0 0 1,3 0-1,-3-4 0,0 0 1,-5 0 0,-4-4-1,-3 4 1,-1 0-1,4 0 1,5 0-1,7 0 1,5 0-1,4-4 1,-4 0-1,-8 0 1,-5 4-1,-7 0 0,-1 0 2,0 0-2,0-4 1,0-1-1,-4 1 1,-4 0 0,-4 4-1,-4 0 1,-5 0 0,-3 0-1,-9 0 0,-4 0 1,-13 0 0,1 0-1,-5 0 2,1 0-3,-1 0 2,-8 0-1,4 0 1,-3 0 0,-1 0-1,0 0 1,-4 0-1,0 0 0,0-4 1,0 4 0,0 0 0,0 0-1,0 0 1,0 0 0,-104-33 0,51 25 0,-18 4-1,-7-5 1,-9 1-1,0-4 1,-8-1 0,-5 5 0,-7 4-1,-5 4 1,-8 0-1,4-4 1,0 4-1,-12 4 1,-21 0 0,-12 8-1,0 1 1,-9 3-1,4 1 1,-7-1 0,7 1-1,1-5 1,3-3 0,9-5-1,-8 0 0,24-4 1,9-4 0,8 0-1,0-1 1,4 1-1,21 0 1,21 0 0,20 0-1,17 4 1,8 0 0,8 0-1,9 0 2,3 0-3,5 0 2,0 0-1,4 0 1,0 0-1,0 0 1,116 16 0,-4-7-1,37 3 0,24-4 2,22-3-1,7-1-1,5 0 1,4-4-1,-12 0 2,4 0-3,-9 0 2,-4-4 0,-8 0-1,-8-1 1,-17 1-1,-12 4 1,-16 0 0,-22 0-1,-12-4 1,-12-4-1</inkml:trace>
    </iact:actionData>
  </iact:action>
  <iact:action type="add" startTime="38238">
    <iact:property name="dataType"/>
    <iact:actionData xml:id="d10">
      <inkml:trace xmlns:inkml="http://www.w3.org/2003/InkML" xml:id="stk10" contextRef="#ctx0" brushRef="#br0">17722 5394 0,'0'0'6,"0"0"5,0 0-2,-49 9 0,32-5 0,9 0 1,4 0-1,4 0 1,0-4 1,0 0-3,0 0 2,153-8-1,-62-4 1,-12-5-1,-5-4 1,-8 1-1,-4-1 2,-8 0-2,4 5 1,4 3-1,-8 5 1,0 4-1,-1 0 1,-3 4-1,-4 4 1,-5 0-1,-4 0 1,-4 0-1,-8 0 1,0 0 0,-4 1-1,-5-5 0,1 4 2,-5 0-2,1-4 0,-1 4 1,-4 0-1,0 0 0,-3 9 2,-5-13-2,-42 91 1,-45 29-1,-41 41 1,-13 5-1,-8 0 1</inkml:trace>
    </iact:actionData>
  </iact:action>
  <iact:action type="add" startTime="39650">
    <iact:property name="dataType"/>
    <iact:actionData xml:id="d11">
      <inkml:trace xmlns:inkml="http://www.w3.org/2003/InkML" xml:id="stk11" contextRef="#ctx0" brushRef="#br0">13796 8226 0,'0'0'7,"0"0"3,0 0 0,0 0-1,79-53 1,20-18 0,62-45-1,26-20 2,11-18-3,-20 22 2,-8 16 0,3 12 0,5 13-1,21-4 0,-9 4 1,-12-4 0,-8 0 0,-17 12-1,-4 12 1,-4 9 0,-9 8-1,-3 5 1,-1-5 0,-4-4-1,5-8 0,-5-9 1,0-8 0,0 5 0,-4 7-1,1 9 0,-10 17 1,-7 3-1,0 1 1,-13 0 0,0-1-1,-8 9 1,-9 4-1,-3 0 1,-5 0 0,-4 0-1,-8 0 0,-8 4 1,-9 5 0,-8 3 0,-4 5-1,-8-1 0,-4 5 1,-1 0 0,-8-1-1,-8-3 1</inkml:trace>
    </iact:actionData>
  </iact:action>
  <iact:action type="add" startTime="40311">
    <iact:property name="dataType"/>
    <iact:actionData xml:id="d12">
      <inkml:trace xmlns:inkml="http://www.w3.org/2003/InkML" xml:id="stk12" contextRef="#ctx0" brushRef="#br0">17631 5531 0,'0'0'6,"0"0"4,54-4 0,33-13-1,66-20 1,37-13 0,5-3-1,-9 3 1,-25 8 0,-20 5-1,-29 0 1,-21 8-1,-21 8 1,-20 9-1,-13 8 1,-12 0-1,-4-1 1,-5 5 0,-3 0-1,-5 0 1,4 0-1,-12 0 0,4 0 2,1 0-2,-1 0 1,-4 0-1,0 5 1,0-5-1,0 0 1,-79 107 0,-16 1-1,-37 20 1,-22 9 0,5-5 0,29-20-1,21-8 0,12-9 1,5-8-1,-1-9 1,8-11-1,13-13 1,13-17 0,16-12-1,4-9 1,8-12-1,0-12 1</inkml:trace>
    </iact:actionData>
  </iact:action>
  <iact:action type="add" startTime="42694">
    <iact:property name="dataType"/>
    <iact:actionData xml:id="d13">
      <inkml:trace xmlns:inkml="http://www.w3.org/2003/InkML" xml:id="stk13" contextRef="#ctx0" brushRef="#br0">17226 8293 0,'0'0'6,"0"0"3,0 0 1,0 0-1,0 0 1,0 0-1,12-54 1,1 16-1,3-11 1,5-9 0,4-4-1,0 0 1,-1 0-1,1 8 3,0 4-4,-4 4 1,0 5 1,-1 4 0,-3 0-1,-1 3 1,1 1-1,-1 0 1,1 4-1,-1 0 1,1 4-1,0 1 1,3-1 0,1 0-1,0 4 0,-1 0 1,5 5 0,-8-1-1,3 5 1,1-1-1,4 1 1,8 0 0,4-1-2,9-3 2,8-5 1,8-4-3,-9 4 2,-3 5-1,0-1 1,-1 5-1,1-1 1,4 1 0,4-5-1,8-3 1,0-9-1,0 0 1,-4 0 0,-8 4-1,-8 0 0,-1 0 1,-8-4 0,5 0 0,7-8-1,9 0 0,9-5 1,-10 9-1,-3 8 1,-8 9-1,-1 3 1,-3 1-1,3 0 1,9-5 0,4-8-1,4 0 1,0 1 0,0 3-1,-12 0 0,-1 5 1,9-5-1,0-4 1,8-4 0,1-4-1,-1-4 1,-8-1-1,-5 5 1,-15 4 0,-5 0-1,-4 0 1,0 0-1,4-4 1,0 0-1,4-4 1,0 4 0,-3 0-1,-1 8 1,-4 0 0,-5 4-1,-3 5 0,0-1 1,-5 5-1,1-1 1,-5 1 0,1 4 0,-5-1-1,0-3 0,1-1 1,3 1-1,-8 0 2,4 3-2,1-3 0,-5-1 1,0-3-1,0-9 1,0-4 0,-4-12-1,-4-13 1,0 0-1,-4 0 1,-1 9 0,5 7 0,0 9-1,0 9 0,4 3 1,-8 5-1,8 3 1,-4 1-1,-1 0 1,1 4-1,-4 0 1,-4 4 0,12 0-1,-71 16 1,13 9 0,-20 16-1,-9 9 1,0 4 0,12-9-1,13-7 1,17-18-1,16-11 1,12-13-1,9-13 1</inkml:trace>
    </iact:actionData>
  </iact:action>
  <iact:action type="add" startTime="44059">
    <iact:property name="dataType"/>
    <iact:actionData xml:id="d14">
      <inkml:trace xmlns:inkml="http://www.w3.org/2003/InkML" xml:id="stk14" contextRef="#ctx0" brushRef="#br0">20701 4989 0,'0'0'9,"75"12"0,-1 9 0,13 20 1,0 25 0,-4 25 1,-13 5-1,-20-13-1,-17-21-1,-12-21 2,-13-20 0,-4-13-1</inkml:trace>
    </iact:actionData>
  </iact:action>
  <iact:action type="add" startTime="45053">
    <iact:property name="dataType"/>
    <iact:actionData xml:id="d15">
      <inkml:trace xmlns:inkml="http://www.w3.org/2003/InkML" xml:id="stk15" contextRef="#ctx0" brushRef="#br0">15550 8226 0,'0'0'6,"0"0"7,0 0-7,0 0 3,0 0 1,0 0 0,0 0-1,0 0 1,29-58-1,-12 34 1,-1-5 0,1 0-1,4 0 1,-5-5-1,9-3 1,8-12-1,8-14 1,1-11 0,-9-1-1,-17 5 1,-11 8 0,-10 4 0,1 0-1,0-8 1,8-9-1,5-16 0,3-12 1,-8 3-1,-12 5 2,-9 8-3,-7 13 2,-5 7-1,4 5 1,0 0 0,4 0-1,-4-13 1,-4-7-1,5-5 1,-18 4-1,-3 0 1,-9 0 0,-12 0-1,-9-3 0,-16-6 1,9-3 0,-1 8-1,17 4 1,8 17-1,16 17 1,13 15-1,9 14 0,7 3 1,1 5-1,4 3 1,-1 1-1,5 4 1,0 4 0,0 0-1,0 4 1,0 9 0,-1 20-1,1 29 1,-4 25-1,4 16 1,0-3-1,4-18 1,4-15 0,0-22-1,0-12 1,0-20-1,0-13 1</inkml:trace>
    </iact:actionData>
  </iact:action>
  <iact:action type="add" startTime="45796">
    <iact:property name="dataType"/>
    <iact:actionData xml:id="d16">
      <inkml:trace xmlns:inkml="http://www.w3.org/2003/InkML" xml:id="stk16" contextRef="#ctx0" brushRef="#br0">14942 5163 0,'0'0'8,"0"0"2,0 0-1,70 16 1,1 9 0,32 16-1,13 9 1,0-4 3,-4-1-7,-17-12 4,-21-12 0,-16-17-1,-8-12 1</inkml:trace>
    </iact:actionData>
  </iact:action>
  <iact:action type="add" startTime="59213">
    <iact:property name="dataType"/>
    <iact:actionData xml:id="d17">
      <inkml:trace xmlns:inkml="http://www.w3.org/2003/InkML" xml:id="stk17" contextRef="#ctx0" brushRef="#br0">13966 9721 0,'0'0'2,"0"0"1,0 0 6,0 0 0,0 0 0,0 0 0,0 0 2,0 0-2,0 0 0,0 0 0,0 0 2,16 50-2,26-38 1,20 5 0,12-5-1,9-4 1,-9-8-1,-12 0 1,-8 0 0,-12 0-1,-9 0 1,-13 0 0,-3 0-1,-5 0 0,-7 0 0,-5 0 1,-5 0-1,-11 0 2,-21 4-2,-13-4 1,0 0-1,9 0 1,12 0 0,17 0-1,12 0 1,0 0-1,128-33 1</inkml:trace>
    </iact:actionData>
  </iact:action>
  <iact:action type="add" startTime="60187">
    <iact:property name="dataType"/>
    <iact:actionData xml:id="d18">
      <inkml:trace xmlns:inkml="http://www.w3.org/2003/InkML" xml:id="stk18" contextRef="#ctx0" brushRef="#br0">6444 9651 0,'0'0'6,"0"0"4,0 0-2,0 0 2,62 4 0,-8 0-1,12 0 1,13 4-1,3 1 1,5-5-1,8 0 2,1 0-2,-5-4 1,-9 0-1,-15-4 0,-18 0 1,-12 4-1,-3-4 1,-18 4 0,1 0-1,-9 0 0,-8 0 1,0 0-1,0 0 1,-128 4 0,-5 8-1,-32 17 0,-1 4 1,21-4 0,42-8-1,37-5 1,33-3-1,24-5 1,22-4-1,-13-4 0</inkml:trace>
    </iact:actionData>
  </iact:action>
  <iact:action type="add" startTime="61142">
    <iact:property name="dataType"/>
    <iact:actionData xml:id="d19">
      <inkml:trace xmlns:inkml="http://www.w3.org/2003/InkML" xml:id="stk19" contextRef="#ctx0" brushRef="#br0">16283 9564 0,'0'0'6,"0"0"4,0 0-1,0 0 1,0 0-1,0 0 1,0 0 0,0 0-1,66 0 1,25 4-1,21-4 1,8 0-1,12 4 2,0 0-2,1 4 0,-22 1 1,-20-1-1,-20 0 0,-22-4 1,-11 0-1,-13-4 1,-9 0 0,-12 0 0,-4 0-1,0 0 0,0 0 1,-91-29-1,25 13 1,8 4-1,8 3 2,17 5-2,13 0 0,15 4 2,10 0-1,-5 0-1,107 17 1</inkml:trace>
    </iact:actionData>
  </iact:action>
  <iact:action type="add" startTime="62053">
    <iact:property name="dataType"/>
    <iact:actionData xml:id="d20">
      <inkml:trace xmlns:inkml="http://www.w3.org/2003/InkML" xml:id="stk20" contextRef="#ctx0" brushRef="#br0">9506 9750 0,'0'0'7,"0"0"5,0 0-5,0 0 2,58 0 0,-13 4 1,25 4 0,26 1-1,7-1 0,-4-8 2,-16 0-3,-21-4 3,-16 0-2,-17 0 0,-13 4 1,-16 0-1,0 0 1,0 0-1,0 0 1,-124 0 0,66 4-1,8 0 1,13 0 0,4 0-1,17 0 0,7 0 1,9-4-1,0 0 1,145 0-1</inkml:trace>
    </iact:actionData>
  </iact:action>
  <iact:action type="add" startTime="63104">
    <iact:property name="dataType"/>
    <iact:actionData xml:id="d21">
      <inkml:trace xmlns:inkml="http://www.w3.org/2003/InkML" xml:id="stk21" contextRef="#ctx0" brushRef="#br0">14077 9820 0,'0'0'7,"0"0"1,0 0 1,0 0 1,0 0 0,0 0-1,0 0 0</inkml:trace>
    </iact:actionData>
  </iact:action>
  <iact:action type="add" startTime="63593">
    <iact:property name="dataType"/>
    <iact:actionData xml:id="d22">
      <inkml:trace xmlns:inkml="http://www.w3.org/2003/InkML" xml:id="stk22" contextRef="#ctx0" brushRef="#br0">17243 9514 0,'0'0'7,"0"0"2,0 0 1</inkml:trace>
    </iact:actionData>
  </iact:action>
  <iact:action type="add" startTime="64770">
    <iact:property name="dataType"/>
    <iact:actionData xml:id="d23">
      <inkml:trace xmlns:inkml="http://www.w3.org/2003/InkML" xml:id="stk23" contextRef="#ctx0" brushRef="#br0">19597 5382 0,'0'0'7,"-67"0"5,10 0-5,-18-4 3,-16-4-1,-29-9 1,-29-12 2,-21-21-5,13-20 3,29-13 0,20-4-1,9 0 0,4 4 0,4 1 1,4-1-1,17 4 1,20 0 0,34-7-1,20-14 1,29-24-1,29-42 1,12 17-1,13 17 0,17 24 1,11 9 0,10 16-1,11 0 0,13 9 0,8 16 2,5 16-2,11 17 0,5 9 1,-4 16 0,12 8-1,9 25 1,-17 17-1,-25 8 1,-17 0-1,-16 8 0,-16-8 1,-13 0 0,-21 0-1,-8-8 1,-4-1-1,-4 9 1,4 17-1,0 8 1,-9-9-1,-3 1 1,-17-17-1,0-9 0,0 1 1,-4-9 0,3 9-1,1 4 1,-4 12 0,-8 9-1,-13 3 1,-8-3-1,-4-5 0,-9-3 1,0-9-1,1-9 1,-5 1-1,-12 4 1,-8 4-1,-9 4 1,-8 4 0,-20 4-1,-30 9 1,-41 8-1,-54 4 0,-41-8 1,-37-9 0,-25-7 0,20-22-2</inkml:trace>
    </iact:actionData>
  </iact:action>
  <iact:action type="add" startTime="66510">
    <iact:property name="dataType"/>
    <iact:actionData xml:id="d24">
      <inkml:trace xmlns:inkml="http://www.w3.org/2003/InkML" xml:id="stk24" contextRef="#ctx0" brushRef="#br0">12129 11249 0,'0'0'7,"0"0"3,0 0-1,0 0 0,0 0 1,41 0 0,-4 0-1,13-4 1,24-5-1,30-7 2,32-9-2,26-4 0,28-4 1,21 0 0,-4 8-1,8 4 1,4 13 0,-12 8-1,0 0 1,12 12-1,-8 1 1,-20-5 0,-26-4-1,-45 0 1,-33-4-1,-21 0 0,-16-4 1,-13 4 0,-4 0-1,-16 0 1,-5 0-1,1 0 2,-5 0-2,-4 0 1,0 0-1,-4 0 0,0 0 1,-87 8 0,-57 1 0,-80-1-1,-24 0 1,0-8-1,12-12 1,25-5 0,20 1-2,34-1 3,29 9-2,25 0 1,7-1-1,5-3 1,4-1-1,13 1 1,8 0 0,12-1-1,9 5 1,7 4 0,5 0-1,8 0 1,5-1 0,3 5-1,5 0 1,3 0-1,1 0 1,4 0 0,0 0-1,0 0 0,0-4 2,4 0-2,0 4 0,0 0 1,0 0-1,111 0 2,26 8-2,74 5 1,70-1-1</inkml:trace>
    </iact:actionData>
  </iact:action>
  <iact:action type="add" startTime="69093">
    <iact:property name="dataType"/>
    <iact:actionData xml:id="d25">
      <inkml:trace xmlns:inkml="http://www.w3.org/2003/InkML" xml:id="stk25" contextRef="#ctx0" brushRef="#br0">15368 9709 0,'0'0'5,"0"0"5,0 0-1,0 0 1,0 0 0,0 0-1,0 0 0,0 0 1,0 0-1,0 0 1,0 0 0,71 0-1,-13 0 1,33 4-1,12 0 1,-8 0 0,-16-4 0,-21 0-2,-13 0 3,-12 0-2,-8 0 0,-4 0 1,-9 0-1,-4 0 1,-3 0-1,-5 0 1,0 0 0,0 0-1,-141-8 1,54-1-1,0 5 1,17-4 0,16 4-1,17 4 1,12 0-1,4 0 1,5 0 0,3 0-1,5 0 0,4 0 1,4 0-1,0 0 1,112-4-1</inkml:trace>
    </iact:actionData>
  </iact:action>
  <iact:action type="add" startTime="71611">
    <iact:property name="dataType"/>
    <iact:actionData xml:id="d26">
      <inkml:trace xmlns:inkml="http://www.w3.org/2003/InkML" xml:id="stk26" contextRef="#ctx0" brushRef="#br0">8413 9692 0,'0'0'6,"0"0"6,0 0-5,-53 0 3,15 0-1,-7-4 1,-9 0 0,0-9-1,-4-3 1,0-13-1,5-13 1,7-11 0,9-14 1,12-11-3,13-9 2,3-9-1,5 5 1,0 4-1,8 0 1,21-8 0,25-12-1,20-9 1,9 16 0,-5 26-1,-8 28 1,1 26-1,3 20 1,21 29 0,29 33-1,8 33 1,-16 17-1,-34-1 1,-36-3-1,-38-4 0,-29 16 1,-29 16-1,-28 1 1,-1-21 0,8-29-1,17-29 0,21-29 1,17-25 0,7-12 2</inkml:trace>
    </iact:actionData>
  </iact:action>
  <iact:action type="add" startTime="72777">
    <iact:property name="dataType"/>
    <iact:actionData xml:id="d27">
      <inkml:trace xmlns:inkml="http://www.w3.org/2003/InkML" xml:id="stk27" contextRef="#ctx0" brushRef="#br0">17065 11232 0,'0'0'7,"0"0"2,0 0 0,0 0 1,0 0-1,0 0 1,0 0 0,0 0-1,53 37 1,-15-37 0,11 0-1,9 0 0,13 5 1,24-1-1,25 0 2,12-4-3,0-4 2,-7 4-1,-5 4 1,4 4 0,0-4-1,-12-4 0,-13-4 1,-21 0-1,-16 0 1,-8 0-1,0-5 1,12-7-1</inkml:trace>
    </iact:actionData>
  </iact:action>
  <iact:action type="add" startTime="75971">
    <iact:property name="dataType"/>
    <iact:actionData xml:id="d28">
      <inkml:trace xmlns:inkml="http://www.w3.org/2003/InkML" xml:id="stk28" contextRef="#ctx0" brushRef="#br0">14106 9485 0,'0'0'2,"0"0"1,0 0 6,0 0 1,0 0-1,0 0 1,0 0 0</inkml:trace>
    </iact:actionData>
  </iact:action>
  <iact:action type="add" startTime="77374">
    <iact:property name="dataType"/>
    <iact:actionData xml:id="d29">
      <inkml:trace xmlns:inkml="http://www.w3.org/2003/InkML" xml:id="stk29" contextRef="#ctx0" brushRef="#br0">20449 5365 0,'0'0'7,"0"0"3,0 0-2</inkml:trace>
    </iact:actionData>
  </iact:action>
  <iact:action type="add" startTime="78834">
    <iact:property name="dataType"/>
    <iact:actionData xml:id="d30">
      <inkml:trace xmlns:inkml="http://www.w3.org/2003/InkML" xml:id="stk30" contextRef="#ctx0" brushRef="#br0">13126 11249 0,'0'0'8,"0"0"0,0 0 2,0 0-1,0 0 1,0 0-1</inkml:trace>
    </iact:actionData>
  </iact:action>
  <iact:action type="add" startTime="79051">
    <iact:property name="dataType"/>
    <iact:actionData xml:id="d31">
      <inkml:trace xmlns:inkml="http://www.w3.org/2003/InkML" xml:id="stk31" contextRef="#ctx0" brushRef="#br0">14859 11232 0,'0'0'7,"0"0"3,0 0 0</inkml:trace>
    </iact:actionData>
  </iact:action>
  <iact:action type="add" startTime="79713">
    <iact:property name="dataType"/>
    <iact:actionData xml:id="d32">
      <inkml:trace xmlns:inkml="http://www.w3.org/2003/InkML" xml:id="stk32" contextRef="#ctx0" brushRef="#br0">12476 11042 0,'0'0'6,"0"0"4,0 0-1,0 0 1,0 0-1,0 0 1,0 0-1,0 0 1,0 0-1,0 0 1,0 0 0,0 0-1,42-9 1,-26 5 0,13 0-1,17 4 0,24 0 1,17 8 0,16 1-1,1 3 2,-1-4-3,5 1 2,12-5 0,-9 0-1,-3 0 1,-9 0 0,-16 0-1,-8-4 1,3 0-1,5 0 1,8 0 0,4 0-1,-8 0 1,-13 0-1,-7 0 1,-18 0 0,-3 5-1,-5-5 1,1 0-1,3 0 1,13 0 0,8-5-1,13 1 1,-1 4-1,-3 0 1,-9 0-1,-8 0 1,-8 0 0,-9 0 0,-4 0-1,-4 0 1,-4 0-1,0 0 1,-4 0-1,-4 4 1,-5-4 0,-3 0-1,3 0 1,-12 0-1,5 0 1,3-4-1</inkml:trace>
    </iact:actionData>
  </iact:action>
  <iact:action type="add" startTime="82971">
    <iact:property name="dataType"/>
    <iact:actionData xml:id="d33">
      <inkml:trace xmlns:inkml="http://www.w3.org/2003/InkML" xml:id="stk33" contextRef="#ctx0" brushRef="#br0">15468 9622 0,'0'0'6,"0"0"-5,0 0 7,0 0 0,0 0 2</inkml:trace>
    </iact:actionData>
  </iact:action>
  <iact:action type="add" startTime="83575">
    <iact:property name="dataType"/>
    <iact:actionData xml:id="d34">
      <inkml:trace xmlns:inkml="http://www.w3.org/2003/InkML" xml:id="stk34" contextRef="#ctx0" brushRef="#br0">14317 5142 0,'0'0'8,"0"0"2</inkml:trace>
    </iact:actionData>
  </iact:action>
  <iact:action type="add" startTime="86679">
    <iact:property name="dataType"/>
    <iact:actionData xml:id="d35">
      <inkml:trace xmlns:inkml="http://www.w3.org/2003/InkML" xml:id="stk35" contextRef="#ctx0" brushRef="#br0">16978 11261 0,'0'0'7,"0"0"-7,0 0 7,0 0 3,0 0-1,0 0 1,0 0-1,0 0 1,0 0-1,0 0 0,0 0 1,0 0 0,0 0 0,0 0-1,0 0 0,0 0 1,49 33 0,-7-37-1,12-4 1,12 0-1,-4 3 1,4 5-1,13 0 1,7 0 0,14-4 0,7-4-1,-7-4 1,-9-1 0,-21 5-1,-4 4 1,0 0-1,13 4 1,16-5 0,13 1-1,-5-4 1,-16 4 0,-17 0 0,-24 0-1,-5 0 1,-8 4-2,-4 0 3,-4 0-1,0 0-1,4 4 1,0 0-1,0-4 1,0 0 0,-17 0-1,1 0 1,-5 0-1,0 0 1,-4 0-1,0 0 1,-4 0-1,0 0 1,0 0 0,0 0-1,0 0 1,-153-37-1,25 24 0,-25 1 1,-8-1 0,3 5 0,1 4-1,12 0 1,21 4-1,17 0 1,7 0 0,1 4-1,-8 4 1,-1 0-1,9 5 0,12-5 1,21 0 0,20-3 0,13-5-1,16-5 1,13-3-1,4 8 0</inkml:trace>
    </iact:actionData>
  </iact:action>
  <iact:action type="add" startTime="91284">
    <iact:property name="dataType"/>
    <iact:actionData xml:id="d36">
      <inkml:trace xmlns:inkml="http://www.w3.org/2003/InkML" xml:id="stk36" contextRef="#ctx0" brushRef="#br0">11967 9820 0,'0'0'3,"0"0"-2,0 0 9,0 0-1,0 0 0,0 0 1,-45 4 0,28-12 0,-16-17-1,-25-20 1,-24-26-1,-14-11 1,14 3 1,7 9-2,21 7 0,13 6 1,8 3-1,8-4 0,9 0 1,-1-4 0,13 0-1,4 4 1,4 4-1,0 8 1,9 9 0,-5 4-1,8 4 1,9 0-1,8 4 1,17 0-1,16 4 1,9 9 0,7 4-1,-3 4 1,-5 0-1,-7 4 1,-1 4-1,0 4 1,0 4-1,0 5 1,-16 4 0,-4-1-1,-5 1 1,0 8-1,-3 4 1,-5 4 0,0 13-1,-13 8 1,-7 0-1,-9 4 1,-8-4-1,-4 4 1,-5-4 0,-3-4 0,-9-4-1,-17-1 1,-20 9-1,-25 4 1,-16 5-1,-9-9 1,9-17 0,16-16-1,13-25 1,-9-37-1</inkml:trace>
    </iact:actionData>
  </iact:action>
  <iact:action type="add" startTime="97138">
    <iact:property name="dataType"/>
    <iact:actionData xml:id="d37">
      <inkml:trace xmlns:inkml="http://www.w3.org/2003/InkML" xml:id="stk37" contextRef="#ctx0" brushRef="#br0">12716 5535 0,'0'0'2,"0"0"1,0 0 6,0 0 1,0 0-1,0 0 1,54 29 0,-25-25 0,8-4-1,5-4 0,3-4 1,5 0-1,-5-1 1,-3 1 0,-18 4-1,1 0 1,0 0-1,-4-1 1,-5 5 0,5 0 0,0 0-1,8 0 0,4 0 2,8 0-2,9 0 1,8 0-1,12-4 1,9-4-1,-5 0 1,-4-5-1,1 1 0,-5-1 2,4 1-2,5 4 2,3-1-3,1 1 2,-4 0 0,-9 4-1,-4 0 1,-8 0-1,-5-1 1,1 1-1,8 0 0,8 0 2,13 0-2,3 0 1,5 4-1,-8 0 1,-1 0 0,-7 0-1,-5 4 1,0 0-1,9 0 1,7 0-1,9 0 1,0 1-1,-4-1 1,-12 0 0,-13 0-1,-4 0 1,-4 0-1,3 0 1,1 0-1,13-4 1,-1 0 0,0 0-1,-12 0 1,-8-4 0,-13 4-1,-8 0 0,-16 0 1,-5-4 0,-4 0-1</inkml:trace>
    </iact:actionData>
  </iact:action>
  <iact:action type="add" startTime="98797">
    <iact:property name="dataType"/>
    <iact:actionData xml:id="d38">
      <inkml:trace xmlns:inkml="http://www.w3.org/2003/InkML" xml:id="stk38" contextRef="#ctx0" brushRef="#br0">12638 11083 0,'0'0'6,"0"0"4,0 0 1,0 0-3,0 0 1,0 0 1,0 0-1,0 0 0,0 0 1,0 0-1,0 0 1,0 0 0,0 0-1,0 0 1,0 0-1,0 0 0,62-29 1,-25 29 0,13 4-1,12 0 1,0 5-1,4-1 1,0-4-1,0-4 3,5-4-2,7 0 0,1 0-3,-5 0 2,-3 4 0,-5 0 1,-4 0-1,-4 0 1,-9 4-1,-3 0 0,-5 0 2,-8-4-1,-4 0-1,-4 4 0,0 0 1,0 0-1,-4 1 1,3-1 0,5 4 0,9 0 0,7 5-2,9-1 1,0-4 1,-1 1 0,-3-1 0,-4-4 0,-9 0-1,0 0 1,-8 1-1,0-1 1,4 4-1,4 0 1,9 5-1,4-1 1,-1-4 0,1 1-1,-1-5 1,-3 0-1,-5-4 1,1 0 0,-1 0-1,0 0 0,1 0 0,-5 0 2,-4 0-2,-4 0 0,-4 0 1,0 0 0,-9 0 0,1 0-1,-5 0 0,1 0 1,-5 0-1,0 0 1,1 0-1,-5 0 1,0 0 0,0 0-1,4 0 1,9-8-1</inkml:trace>
    </iact:actionData>
  </iact:action>
  <iact:action type="add" startTime="111288">
    <iact:property name="dataType"/>
    <iact:actionData xml:id="d39">
      <inkml:trace xmlns:inkml="http://www.w3.org/2003/InkML" xml:id="stk39" contextRef="#ctx0" brushRef="#br0">6605 8119 0,'0'0'3,"0"0"0,0 0 5,0 0 2,0 0-1,0 0 0,0 0 1,0 0 0,0 0-1,42 0 1,-34 0-1,-4 0 0,4 0 1,9 0-1,4-4 1</inkml:trace>
    </iact:actionData>
  </iact:action>
  <iact:action type="add" startTime="111815">
    <iact:property name="dataType"/>
    <iact:actionData xml:id="d40">
      <inkml:trace xmlns:inkml="http://www.w3.org/2003/InkML" xml:id="stk40" contextRef="#ctx0" brushRef="#br0">6775 9742 0,'0'0'6,"0"0"4,0 0-1,0 0 2,0 0-2,0 0 0,0 0 1,37 45-1,-8-28 1,4-1 0,9 1-1,11-5 0,5-3 1,17-5 0,12 0-1,20 4 2,30 0-3,24-3 2,13-1-1,8 4 1,-8 4 0,12 5-1,4 4 0,-4-1 1,-3-3 0,-10-5-1,-11-7 1,-5-1-1,-8 0 1,-9-4-1,-7 0 1,-17-4 0,-17 0 0,-20-1-1,-26 1 0,-15 0 1,-14 0-1</inkml:trace>
    </iact:actionData>
  </iact:action>
  <iact:action type="add" startTime="112575">
    <iact:property name="dataType"/>
    <iact:actionData xml:id="d41">
      <inkml:trace xmlns:inkml="http://www.w3.org/2003/InkML" xml:id="stk41" contextRef="#ctx0" brushRef="#br0">10317 8239 0,'0'0'6,"0"0"3,0 0 0,0 0 0,0 0 1,0 0 0,0 0-1,0 0 1,0 0-1,0 0 1,0 0 0,0 0-1,0 0 1,0 0 0,-17-42-1,38 9 1,20-21-1,21-12 1,17-13 0,20-7-1,0-10 1,-12 9-1,-12 9 1,-9 11 0,-8 10-1,8-1 1,0 8-1,-4 8 1,-4 9 0,0 4-1,0 5 0,4-1 1,8 4 0,1 4-1,7 5 1,5 4-1,4 4 1,4-1-1,8-3 1,1 0 0,-1 4-1,-4 8 1,-4 0-1,4 8 0,9 1 1,3-5 0,5 0 0,8 1-2,-17-1 3,-3 0-2,-5 1 2,0 3-3,0 5 1,-4 7 1,-4 5 0,-8 0 0,-9 4-1,-8 1 0,0 11 1,4 5-1,9 8 2,-1 4-2,-12-8 1,-8-9-1,-12-8 1,-9-8-1,-4-4 1,-9-4-1,-3-4 1,-5-5-1,1-4 1,-13-4-1,4 1 1,0-1-1,-4 0 1,0 0-1,0-4 1,0 0-1,0 0 1,0 0-1,-95-141 1,29 63 0,-9 11-1,5 22 1,8 12 0,16 12-1,13 4 1,17 9-1,-1 4 1,13 4-1,0 0 1,4 4-1,0 0 1,0-4 0,0 0-1,41 62 1,9 0-1,20 13 1,9-5-1,-9-12 1,-12-16 0,-13-9-1,-11-12 1,-10-5-1,-7-8 0,-5-3 1,1-5-1,3-9 1,9-16 0,21-41-1,24-46 1,9-20 0,-1-5-1,-20 9 1,-25 0-1</inkml:trace>
    </iact:actionData>
  </iact:action>
  <iact:action type="add" startTime="114032">
    <iact:property name="dataType"/>
    <iact:actionData xml:id="d42">
      <inkml:trace xmlns:inkml="http://www.w3.org/2003/InkML" xml:id="stk42" contextRef="#ctx0" brushRef="#br0">13246 6421 0,'0'0'7,"0"0"2,0 0 0,0-50 1,-4 17-1,-5-12 1,-28-13-1,-33-13 1,-38 5-1,-16 25 2,4 33-2,-8 41 0,-9 37 1,9 29 0,29 5 0,45-17-1,37-17 1,26-12-1,7-4 1,13-8-1,4-13 0,0-21 2,1-12-2,11-8 1,17-13-1,21-12 1,8-8-1,-4-1 1,-4-3-1,-9-1 1,-12 9 0,-12 8-1,-13 12 1,-8 9-1,-4 4 1,0 8 0,4 4-1,4 9 0,8 8 1,9 16 0,8 17-1,4 17 1,-4 3-1,-9-3 1,-12-13-1,-12-17 1,-8-16 0,-9-16 0,-4-13-2</inkml:trace>
    </iact:actionData>
  </iact:action>
  <iact:action type="add" startTime="116251">
    <iact:property name="dataType"/>
    <iact:actionData xml:id="d43">
      <inkml:trace xmlns:inkml="http://www.w3.org/2003/InkML" xml:id="stk43" contextRef="#ctx0" brushRef="#br0">13486 8823 0,'0'0'7,"0"0"4,0 0-3,0 0 2,0 0-1,0 0 1,49-42-1,-24 30 1,13-1-1,7-3 1,9-5 0,8 0-1,-8 5 1,4 3-1,4 1 2,4 0-3,12-5 2,9-4-1,8-4 1,5 5-1,-9 3 1,4 5 0,0-1-1,4 1 1,5-9-1,-5 0 1,-12 1-1,-8-1 1,-9 5-1,-4 7 1,9 5-1,12 0 1,8 0 0,4-4-1,-12-1 1,-13-3-1,-7 4 1,-1-1 0,4 5-1,13 0 1,20 4-1,5-4 1,-9 4-1,-20-4 1,-13 0 0,-4 4-1,8 0 0,30 4 1,15 0 1,5 0-3,-16 0 2,-26-4 0,-11 0-1,-5 4 0,4 0 2,8 5-2,9 3 1,0-4-1,-13 1 1,-12-1-1,-12 0 1,-13-4 0,-4 1-1,-9-1 1,-3 0-1,-5 0 1,5 0-1,-13 4 0,4 1 1,-4 3 0,1 0-1,-1 5 1,0 12 0,4 4 0,0 9-1,5 7 0,-1 9 1,-3 8 0,-5 5-1,-4-5 1,-9 0-1,-3-4 1,0-8-1,-1-12 1,1-5 0,-1-8-1,5-4 1,4-5-1,-8-3 1,3 0-1,1-5 1,0 5 0,-1-1 0,-3 5 0,0 4-1,-5 4 0,0 4 2,-3 0-2,-5 0 0,0 0 1,0-4 0,1-4-1,3 0 0,-8 0 1,4-1 0,0 1-1,-8 0 1,-4 4-1,-17 4 1,-16 5 0,-21-1-1,-13-8 1,-3-13 0,-5 1-1,-4 4 0,-8 3 1,-8 1 0,-1 0 0,-3-4-1,-1-5 1,-3 1-1,3 4 1,5-1-1,-1 5 1,9-4 0,8-9 0,5-3-1,7-5 0,-8 4 1,1 9-1,-1-1 1,4-3 0,1-5-1,3 0 1,-11 5 0,7 3-1,9-4 1,8 1-1,12-9 1,5-4 0,-1-4-1,5-4 1,4-5 0,4 1-1,8-1 1,8 1-1,5-5 0,8 1 1,-4-1 0,3-8 0,1-8-1,4-4 1,0-13-1,5-8 1,3 0-1,8-8 1,9 0-1,17-4 1,3-9 0,17 0-1,5 1 1,7-5-1,5 4 1,4 0 0,-5 5-1,-3 12 1,-1 4 0,-3 8-1,3 5 0,17-1 1,0 5 0,13 3-1,-1 9 1,-3 9 0,-1-1-1,13-4 0</inkml:trace>
    </iact:actionData>
  </iact:action>
  <iact:action type="add" startTime="129695">
    <iact:property name="dataType"/>
    <iact:actionData xml:id="d44">
      <inkml:trace xmlns:inkml="http://www.w3.org/2003/InkML" xml:id="stk44" contextRef="#ctx0" brushRef="#br0">19928 7854 0,'0'0'7,"0"0"-5,-67 4 4,-3 12 2,-29 22 1,-9 24 1,9 8 1,20 1-2,13 3 1,16-8-1,17-4 1,13-12-1,11-4 1,5-9-1,4-12 1</inkml:trace>
    </iact:actionData>
  </iact:action>
  <iact:action type="add" startTime="129910">
    <iact:property name="dataType"/>
    <iact:actionData xml:id="d45">
      <inkml:trace xmlns:inkml="http://www.w3.org/2003/InkML" xml:id="stk45" contextRef="#ctx0" brushRef="#br0">19427 8852 0,'0'0'8,"17"82"2,-5 26 0,9 33-1,-1 0 2,-3-42-2,-5-33 1,1-24-1</inkml:trace>
    </iact:actionData>
  </iact:action>
  <iact:action type="add" startTime="130121">
    <iact:property name="dataType"/>
    <iact:actionData xml:id="d46">
      <inkml:trace xmlns:inkml="http://www.w3.org/2003/InkML" xml:id="stk46" contextRef="#ctx0" brushRef="#br0">20490 8185 0,'0'0'9,"0"0"0,0 0-1,-62 12 2,33 5-1,-8 8 1,-8 12 0,-1 13-1,9 8 1,12 4-1,17 0 1,12 8 0,12 9-1,9 8 0,4-4 0,0-9 1,-8-16 0,-13-8 0,-8-9-1,-12-3 0,-5 3 1,-20-4-1,4-8 1</inkml:trace>
    </iact:actionData>
  </iact:action>
  <iact:action type="add" startTime="130463">
    <iact:property name="dataType"/>
    <iact:actionData xml:id="d47">
      <inkml:trace xmlns:inkml="http://www.w3.org/2003/InkML" xml:id="stk47" contextRef="#ctx0" brushRef="#br0">21053 8806 0,'0'0'8,"0"0"2,0 0-1,0 0 0,12 46 0,-3-22 1,-5 1 0,-4 0-1,-4 4 1,-17 4-1,-4 0 1,0 0 0,9-8 0,3 0-1,13-4 1,9 4-1,20 8 1,12-8-1,9-17 1</inkml:trace>
    </iact:actionData>
  </iact:action>
  <iact:action type="add" startTime="131111">
    <iact:property name="dataType"/>
    <iact:actionData xml:id="d48">
      <inkml:trace xmlns:inkml="http://www.w3.org/2003/InkML" xml:id="stk48" contextRef="#ctx0" brushRef="#br0">22211 8065 0,'0'0'6,"0"0"2,0 0 1,0 0 0,0 0 1,0 0 0,0 0-1,0 0 0,-49-8 1,-1 28 0,-4 13-1,9 9 0,24 3 1,17 1 0,21 8-1,20 16 1,21 9-1,8-1 2,0-3-3,-16-13 2,-13-12 0,-16-5-1,-9 1 0,-12-1 1,-12 13 0,-21 13-1,-13-1 0,-4-12 1,9-25-1,8-25 1,8-20-1</inkml:trace>
    </iact:actionData>
  </iact:action>
  <iact:action type="add" startTime="131895">
    <iact:property name="dataType"/>
    <iact:actionData xml:id="d49">
      <inkml:trace xmlns:inkml="http://www.w3.org/2003/InkML" xml:id="stk49" contextRef="#ctx0" brushRef="#br0">22915 8885 0,'0'0'5,"0"0"4,0 0 1,0 0-1,0 0 1,54 29-1,-25-13 1,-17 1 0,-8 3-1,-4 1 1,-8 4-1,0 4 1,-9 0-1,9-4 1,4 0-1,8-1 1,8 10 0,13 11 0,4 9-1,0 0 1,-13-9-1,-11-3 1,-14 3-1,-24 5 2,-16 8-2,-18-21 1,22-24-1</inkml:trace>
    </iact:actionData>
  </iact:action>
  <iact:action type="add" startTime="132541">
    <iact:property name="dataType"/>
    <iact:actionData xml:id="d50">
      <inkml:trace xmlns:inkml="http://www.w3.org/2003/InkML" xml:id="stk50" contextRef="#ctx0" brushRef="#br0">23366 7932 0,'0'0'5,"0"0"5,20 87-1,9 21 1,0 33-1,-4-9 2,-12-24-2,-13-25 0,-5-25 0</inkml:trace>
    </iact:actionData>
  </iact:action>
  <iact:action type="add" startTime="132709">
    <iact:property name="dataType"/>
    <iact:actionData xml:id="d51">
      <inkml:trace xmlns:inkml="http://www.w3.org/2003/InkML" xml:id="stk51" contextRef="#ctx0" brushRef="#br0">23792 9050 0,'-8'42'9,"-5"20"1,1 37-1,-1 13 1,-3-9-1</inkml:trace>
    </iact:actionData>
  </iact:action>
  <iact:action type="add" startTime="133297">
    <iact:property name="dataType"/>
    <iact:actionData xml:id="d52">
      <inkml:trace xmlns:inkml="http://www.w3.org/2003/InkML" xml:id="stk52" contextRef="#ctx0" brushRef="#br0">22964 9916 0,'0'0'8,"0"0"0,0 0 2,0 0-1,-37 78 1,8 1 0,-4 20-1,-4 9 1,4-17 0,4-25 0,8-24-1</inkml:trace>
    </iact:actionData>
  </iact:action>
  <iact:action type="add" startTime="133498">
    <iact:property name="dataType"/>
    <iact:actionData xml:id="d53">
      <inkml:trace xmlns:inkml="http://www.w3.org/2003/InkML" xml:id="stk53" contextRef="#ctx0" brushRef="#br0">22646 10880 0,'0'0'7,"0"0"2,4 50 1,4 0-1,17 16 1,4-4-1,12-16 0</inkml:trace>
    </iact:actionData>
  </iact:action>
  <iact:action type="add" startTime="133679">
    <iact:property name="dataType"/>
    <iact:actionData xml:id="d54">
      <inkml:trace xmlns:inkml="http://www.w3.org/2003/InkML" xml:id="stk54" contextRef="#ctx0" brushRef="#br0">23775 10085 0,'0'0'8,"0"0"2,0 0-3,0 0 3,-49 29-1,7 0 1,-7 13 0,-1 7-1,13 9 1,16-4 0,17-4-1,8 0 1,13 3 0,12 14-1,4 11 1,0 1-1,-8-5 1,-21-16 0,-17-4-1,-20 0 1,-16-8 0,-1-17-1,17-17 0,16-16 1</inkml:trace>
    </iact:actionData>
  </iact:action>
  <iact:action type="add" startTime="134041">
    <iact:property name="dataType"/>
    <iact:actionData xml:id="d55">
      <inkml:trace xmlns:inkml="http://www.w3.org/2003/InkML" xml:id="stk55" contextRef="#ctx0" brushRef="#br0">24218 10926 0,'0'0'8,"-41"37"1,16 0 0,8 5 1,9-1-1,8-4 0,12 1 1,9-5 0,8-8-1,8-9 1,5-8-1,-1-8 1,5-8-1,-5-4 1,-4-5-1,-24 1 1,-9-1 0,-4 17-1,-13-37 1,9 20-1,-8 5 1,8 4-1,4 3 1,0 5-1,0 0 1,0 0-1,0 0 0</inkml:trace>
    </iact:actionData>
  </iact:action>
  <iact:action type="add" startTime="134435">
    <iact:property name="dataType"/>
    <iact:actionData xml:id="d56">
      <inkml:trace xmlns:inkml="http://www.w3.org/2003/InkML" xml:id="stk56" contextRef="#ctx0" brushRef="#br0">24888 9961 0,'0'0'4,"38"83"8,7 49-5,13 75 2,-21 29 2,-24-4-2,-34-8 0,-37-5 1,-29-24 0,-16-50-1</inkml:trace>
    </iact:actionData>
  </iact:action>
  <iact:action type="add" startTime="134897">
    <iact:property name="dataType"/>
    <iact:actionData xml:id="d57">
      <inkml:trace xmlns:inkml="http://www.w3.org/2003/InkML" xml:id="stk57" contextRef="#ctx0" brushRef="#br0">24408 10963 0,'0'0'6,"0"0"3,0 0 1,0 91-1,-4 46 1,0 57-1,0-3 2,-8-46-2,-1-71 1,5-53-1</inkml:trace>
    </iact:actionData>
  </iact:action>
  <iact:action type="add" startTime="141834">
    <iact:property name="dataType"/>
    <iact:actionData xml:id="d58">
      <inkml:trace xmlns:inkml="http://www.w3.org/2003/InkML" xml:id="stk58" contextRef="#ctx0" brushRef="#br0">23722 3262 0,'0'0'2,"0"0"1,0 0 6,0 0 0,0 0 0,0 0 1,0 0 0,0 0-1,0 0 1,-100 0-1,13 0 1,-12 8-1,-17 26 1,5 23 0,7 10-1,21-1 1,34-16-1,24-17 1,21 0-1,16 0 1,21 0 0,33 0-1,26-16 1,11-9 0,-4-8-1,-16 0 1,-21-8-1,-21 0 1,-12-1-1,-12 1 1,-5 0 0,-12-1-1,0 9 0,0 0 2,0 0-3,-120 67 3,33 15-1,5 18 0,20-1-1,16 1 0,30-18 1,16-24 0,29 0 0,28-8-1,51-9 1,53-36-1,88-51 1</inkml:trace>
    </iact:actionData>
  </iact:action>
  <iact:action type="add" startTime="146360">
    <iact:property name="dataType"/>
    <iact:actionData xml:id="d59">
      <inkml:trace xmlns:inkml="http://www.w3.org/2003/InkML" xml:id="stk59" contextRef="#ctx0" brushRef="#br0">23415 8495 0,'0'0'2,"0"0"0,0 0 8,0 0-1,0 0 0,0 0 0,0 0 1,0 0 0,42 50-1,-30-33 1,1-1 0,-1 1-1,0-1 0,5 5 1,0 8 0,12 8-1,8 9 0,0-1 2,0-3-2,0-9 1,1-12-1,3-5 1</inkml:trace>
    </iact:actionData>
  </iact:action>
  <iact:action type="add" startTime="148498">
    <iact:property name="dataType"/>
    <iact:actionData xml:id="d60">
      <inkml:trace xmlns:inkml="http://www.w3.org/2003/InkML" xml:id="stk60" contextRef="#ctx0" brushRef="#br0">23593 7224 0,'0'0'6,"0"0"4,0 0-2,0 0 2,0 0 0,0 0-1,25-53 0,0 24 1,4-5-1,0 1 1,-4 4 0,-5 9-1,-3 3 1,-5 5-1,5 3 1,-1 5-1,5 4 1,16 9-1,17 11 1,17 9-1,-1 4 2,-8 5-2,-8-1 0,-9 0 1,-3 5 0,-5 7-1,-4 5 0,-4 4 2,-17-4-2,1-4 1,-9-9-1,-4-12 1,0-8 0,0-9-1,0-8 1,0-4-1,0 0 0,0 0 1</inkml:trace>
    </iact:actionData>
  </iact:action>
  <iact:action type="add" startTime="148925">
    <iact:property name="dataType"/>
    <iact:actionData xml:id="d61">
      <inkml:trace xmlns:inkml="http://www.w3.org/2003/InkML" xml:id="stk61" contextRef="#ctx0" brushRef="#br0">24561 6810 0,'0'0'8,"0"0"2,0 0 0,0 0 0,0 0-1,0 0 1,0 0 0,-57 67-1,-22 3 0,-45 38 1,-29 20 0,-17 17-1,13-17 1,33-33 0,37-41-1</inkml:trace>
    </iact:actionData>
  </iact:action>
  <iact:action type="add" startTime="150486">
    <iact:property name="dataType"/>
    <iact:actionData xml:id="d62">
      <inkml:trace xmlns:inkml="http://www.w3.org/2003/InkML" xml:id="stk62" contextRef="#ctx0" brushRef="#br0">22998 7994 0,'0'0'6,"0"0"3,0 0 0,0 0 0,0 0 1,0 0-1,53-8 1,-15 0 0,11 0-1,-3-1 0,8 1 1,3 0 0,10 0 0,11-5-1,13 1 1,17 3-1,8 1 1,0 4 0,-1 4-1,1 0 0,-4 4 2,-4 0-2,-5-4 0,9-8 1,28-13 0</inkml:trace>
    </iact:actionData>
  </iact:action>
  <iact:action type="add" startTime="154660">
    <iact:property name="dataType"/>
    <iact:actionData xml:id="d63">
      <inkml:trace xmlns:inkml="http://www.w3.org/2003/InkML" xml:id="stk63" contextRef="#ctx0" brushRef="#br0">19448 9696 0,'0'0'5,"0"0"-5,0 0 7,0 0 2,0 0 1,0 0-1,0 0 1,0 0-1,45-4 1,-32 0 0,3 0-1,5 0 1,12-1-1,17 1 1,20 0-1,17 0 1,8 0 0,-8 0 1,-21 4-2,-12 0 0,-4 0 0,-1 0 1,17 0-1,25 0 1,25-4-1,0-1 0,-8 1 1,-13 0-1,0-4 1,4 0 0,13-1-1,4 5 1,-9 4-1,-11 4 0,-22 0 1,-8-4-1,0 0 1,17 0 0,12-4-1,13 0 0,-5 4 1,-12 4 0,-20 0 0,-13 1 1,-9-1-4,9 0 2,21 0 1,28-4 0,13 0-1,4 0 1,-33 0 0,-16 0 0,-13 0-1,4 0 0,5 0 0,11-4 2,5 4-2,-4 0 1,-13 0-1,-16 0 0,-8 0 0,-1-8 1,17-21-1</inkml:trace>
    </iact:actionData>
  </iact:action>
  <iact:action type="add" startTime="155867">
    <iact:property name="dataType"/>
    <iact:actionData xml:id="d64">
      <inkml:trace xmlns:inkml="http://www.w3.org/2003/InkML" xml:id="stk64" contextRef="#ctx0" brushRef="#br0">24479 7551 0,'0'0'9,"0"0"0,0 0 0,0 0 0,0 0 1,0 0-1,0 0 0,0 0 1,0 0-1,29 50 1,-9-33-1,1 3 1,8 1-1,0 4 1,4 0 0,4 0-1,-8-1 1,0-3-1,-8-4 0,-5-5 1,-3-4 1,-1 1-3,-3-1 2,3-4-1,-12 0 1,4 0-2,0 1 3,0-1-2,1 0 1,-5 0-1,0 0 1,-9 4-1,-16 17 1,-45 41-1,-54 55 0,-29 19 1,8-15 0</inkml:trace>
    </iact:actionData>
  </iact:action>
  <iact:action type="add" startTime="157934">
    <iact:property name="dataType"/>
    <iact:actionData xml:id="d65">
      <inkml:trace xmlns:inkml="http://www.w3.org/2003/InkML" xml:id="stk65" contextRef="#ctx0" brushRef="#br0">23060 11928 0,'0'0'6,"0"0"3,0 0 1,0 0-1,0 0 1,0 0 0,0 0 0,41 0-1,-20 0 1,16 4 0,29 0-1,25 0 1,21 0 0,0 0-1,-1 5 0,5 3 1,12 5 0,-4-1-1,-16-3 1,-25-9-1,-21 0 1,-17 0 0,-7-4-1,3-4 1,17-17 0,41-41-1</inkml:trace>
    </iact:actionData>
  </iact:action>
  <iact:action type="add" startTime="158655">
    <iact:property name="dataType"/>
    <iact:actionData xml:id="d66">
      <inkml:trace xmlns:inkml="http://www.w3.org/2003/InkML" xml:id="stk66" contextRef="#ctx0" brushRef="#br0">24421 12259 0,'0'0'6,"0"0"4,0 0-1,0 0 0,0 66 1,0-8 0,-4 25-1,-5 21 1,5 7 0,4 9 0,4 9-1,-4-5 1,-8-8-1,0-17 1,0-20-1,-1-17 0,1-16 1,4-9 0,4-8-1,-8-9 1,-1-7 0,1-13-1,8 0 0,0 0 1,-62-133 0,33 17 0,0 1-1,8 23 0,5 34 2,3 30-2,5 11 0,0 13 1,4 4-1,0 4 1,-1 4-1,5 5 1,0-13-1,13 62 1,3-4 0,5 8 0,-4 0-1,-1-8 0,1-8 1,-1-13 0,1-4-1,4-8 0,-9-4 1,9-5 0,3-3-1,5-13 1,25-17 0,37-57-1,42-121 1</inkml:trace>
    </iact:actionData>
  </iact:action>
  <iact:action type="add" startTime="159445">
    <iact:property name="dataType"/>
    <iact:actionData xml:id="d67">
      <inkml:trace xmlns:inkml="http://www.w3.org/2003/InkML" xml:id="stk67" contextRef="#ctx0" brushRef="#br0">23370 12445 0,'0'0'6,"0"0"3,0 0 1,0 0 0,0 0-1,41 50 1,34 29-1,32 45 1,-7 21 1,-22-17-3,-28-37 2,-21-29 0,-8-16-1,-5-17 0,5-8 1,-9-13 0,9-8-1</inkml:trace>
    </iact:actionData>
  </iact:action>
  <iact:action type="add" startTime="159673">
    <iact:property name="dataType"/>
    <iact:actionData xml:id="d68">
      <inkml:trace xmlns:inkml="http://www.w3.org/2003/InkML" xml:id="stk68" contextRef="#ctx0" brushRef="#br0">24144 12242 0,'0'0'8,"0"0"3,-87 71-2,-8 16 0,-30 33 1,-24 33 0,13 8-1,45-24 1,45-33-1</inkml:trace>
    </iact:actionData>
  </iact:action>
  <iact:action type="add" startTime="160874">
    <iact:property name="dataType"/>
    <iact:actionData xml:id="d69">
      <inkml:trace xmlns:inkml="http://www.w3.org/2003/InkML" xml:id="stk69" contextRef="#ctx0" brushRef="#br0">19195 9655 0,'0'0'6,"0"0"4,0 0-1,0 0 1,0 0-1,0 0 1,0 0-1,58-29 1,13 25 0,36-5 0,42-7-1,50-9 2,32-4-2,1 8 1,16 1-1,13 11 1,-9 13-1,5 5 1,12 7-1,-25 1 1,-17-9 0,1 0-1,-34-3 0,-20-5 1,0 0 0,-21-9-1,-8-16 1</inkml:trace>
    </iact:actionData>
  </iact:action>
  <iact:action type="add" startTime="161556">
    <iact:property name="dataType"/>
    <iact:actionData xml:id="d70">
      <inkml:trace xmlns:inkml="http://www.w3.org/2003/InkML" xml:id="stk70" contextRef="#ctx0" brushRef="#br0">22998 11899 0,'0'0'8,"0"0"2,0 0 0,0 0-1,37 25 1,21-1 0,37 10-1,25 3 1,16 0 1,-3-4-1,-9-4-1,0 0 0,4 0 0,1 0 1,-1-4 0,-12-8-1,-9-5 1,-24-4-1,-13-8 1,-8 0-1</inkml:trace>
    </iact:actionData>
  </iact:action>
  <iact:action type="add" startTime="164243">
    <iact:property name="dataType"/>
    <iact:actionData xml:id="d71">
      <inkml:trace xmlns:inkml="http://www.w3.org/2003/InkML" xml:id="stk71" contextRef="#ctx0" brushRef="#br0">10147 8301 0,'0'0'2,"0"0"2,0 0 6,0 0-2,0 0 1,50 16 1,-38-16 0,5 0-1,-1-4 0,1 0 0,-9 0 1,4 0 0,-3 0-1,-1 0 1,0-5-1,0 1 1,1 0-1,-1-1 0,0-3 2,1 0-2,3-5 0,5 0 0,-1-3 1,5-1-1,-1-4 1,5 0 0,4 1-1,4-1 1,0 4 0,1 0-1,-1 1 1,4-5-1,4 0 1,9-8-1,4-4 1,4-1-1,-1-3 0,-7-1 1,-8 1 0,-5 4 0,-4 0-1,4-1 0,0 1 1,1 0-1,-1 4 1,0 4-1,-4 8 1,0 4 0,-4 5-1,0 0 1,0 3-1,0 1 1,0 0-1,4-1 1,0-3-1,0 0 1,0-1-1,1 1 1,-1-1 0,0 1-1,-4-1 1,0 1-1,0 0 1,0 3 0,0 1-1,-1 0 1,1 4 0,0 0 0,0-1-1,4 1 0,5-4 1,11-4 0,5-1-1,4-3 0,0-1 0,-8 0 1,-5 5 0,-3 0-1,-18 3 1,1 5 0,-4 0-1,-5 0 0,1 4 1,0 0 0,-5 0 0,0 0-1,1 0 0,-1 0 1,1 0 0,-5 0-1,0 0 1,5 0 0,-13 0-1,4 0 0,0 0 1,0 0 0,0 0 0,0 0-1,0 0 1,0 0-1,1 0 1,-1 0-1,0 0 1,0 0 0,0 0-1,0-4 1,0 0-1,9-9 1</inkml:trace>
    </iact:actionData>
  </iact:action>
  <iact:action type="add" startTime="167025">
    <iact:property name="dataType"/>
    <iact:actionData xml:id="d72">
      <inkml:trace xmlns:inkml="http://www.w3.org/2003/InkML" xml:id="stk72" contextRef="#ctx0" brushRef="#br0">12720 7315 0,'0'0'7,"0"0"3,0 0 0,0 0-2,0 0 2,0 0 0,0 0-1,0 0 0,0 0 1,0 0 0,0 0 0,0 0-1,0 0 0,0 0 1,0 0-1,0 0 1,75 5 2,-30-1-4,13 4 1,0 0 1,0 1-1,-4-5 1,0 0-1,4 0 1,0 4-1,8 1 0,4 7 1,-8 1 0,0 3-1,0 1 1,-4 0-1,0 4 1,-4 4-1,-4 0 1,-1 0-1,-7 4 0,-1 4 2,0 4-2,1 1 1,-5-5-1,4-4 1,-12 0-1,4-4 1,0 0-1,5 4 1,-5-4-1,-4 0 0,-4-4 1,-1 0-1,-3 0 1,-4-4 0,-5-1-1,0-3 1,1-1-1,-1 1 0,1 0 1,-1-1 0,-4-4-1,1-3 1,-5-5-1,-4 0 1,0-4-1,-4 0 1,4 0-1,0 0 1,-100-50 0,42 26-1,5 3 0,11 4 1,9 5 0,8 4-1,9 3 0,3 1 1,5 4-1,0 0 1,4 0-1,0 0 1,-1 0-1,5 4 1,0-4-1,0 0 1,67 79 0,-14-25-1,5-4 1,-8-17 0,-13-8-1,-8-13 1,-8-4-1,-5-4 0,-3-8 1,-1-8-1,13-25 1,16-59 0,26-73-1,24-80 1,-4-36-1</inkml:trace>
    </iact:actionData>
  </iact:action>
  <iact:action type="add" startTime="171134">
    <iact:property name="dataType"/>
    <iact:actionData xml:id="d73">
      <inkml:trace xmlns:inkml="http://www.w3.org/2003/InkML" xml:id="stk73" contextRef="#ctx0" brushRef="#br0">13560 10069 0,'0'0'3,"0"0"-2,0 0 12,0 0-7,0 0 3,0 0 1,0 0 0,0 0-1,54 16 1,-33-12 0,4 1 0,4-1-1,4 0 0,4 0 2,-4-4-2,4 0 1,0 0 3,5 0-3,3 0-1,9 0 1,4 0 2,4 0-3,8-4-1,17 0 2,-4-5-1,-4 5 1,-5 0-1,5 0 1,-17 0-1,4 0 1,-4-5-1,0 1 0,0-4 1,-4-1 0,-4 1 0,-9 4-1,-7-1 0,-1 5 1,-8 0-1,0 0 1,-4 4 0,-1 0-1,1 0 1,0 0 0,4 0 0,8 0 0,-4 4-1,9 0 1,-1-4-1,1 0 1,-1 0-1,4-4 0,1 0 1,4-4 0,-5-1-1,-4 1 1,-3 4-1,-5 0 0,-4 4 1,-4 0 0,-1 0-1,1 0 0,0 0 2,4 4-2,4 0 1,4-4-1,1 4 0,-1-4 1,4 0-1,-12 0 1,4 0-1,4-4 1,5 0-1,-9-4 2,4-1-3,0 1 2,-3 0-1,-6 0 1,1-1-1,-4 5 0,-4 0 2,0 0-2,-5 4 1,5 0-1,0 0 0,3 0 1,1 4 0,4 0 0,4 0-1,0 0 0,5 1 1,-1-1-1,4 0 1,1-4-1,-1 0 2,-4 0-2,-4 0 0,0-4 1,-12 0-1,4-1 1,0 1-1,0 0 1,-1 0-1,-3 4 1,0 0-1,-5 0 1,1 0-1,-1 0 1,1 0 0,-5 0-1,1 0 1,-1 0-1,1 0 3,-5 0-5,0 0 3,0 0 0,1 0-1,-1 0 1,-4 0-1,0 0 1,0 0-1,1 0 1,-1 0-1,0 0 1,0 0 0,0 0 0,0 0-1,4-4 1,13-17 0</inkml:trace>
    </iact:actionData>
  </iact:action>
  <iact:action type="add" startTime="173170">
    <iact:property name="dataType"/>
    <iact:actionData xml:id="d74">
      <inkml:trace xmlns:inkml="http://www.w3.org/2003/InkML" xml:id="stk74" contextRef="#ctx0" brushRef="#br0">13444 9969 0,'0'0'6,"0"0"5,0 0-3,46 5 2,4-5-1,20 0 0,17 4 2,8 0-2,-4 4 1,-8 0 1,-5-3-3,-7-5 2,-1-5 0,9 1-1,-1 4 1,1 0-1,4 4 1,3 1-1,1-1 1,-4-4-1,0-4 1,0-5 0,-1 1-1,-3 4 0,-5 4 1,-7 0-1,3 4 1,0-4 0,1 0 0,3-4 0,1 0-1,-1-5 0,-4 1 0,-8 4 1,-4 4-1,-4 0 1,-4 4 0,-1 0 0,5 0-1,4 1 1,0-1-1,-4-4 1,0-4 0,-5-1-1,1 1 1,0 0-1,-1 0 1,-3 0-1,-5 0 0,-4 4 2,-4 0-2,5 4 1,3 0-1,13 0 1,12-4-1</inkml:trace>
    </iact:actionData>
  </iact:action>
  <iact:action type="add" startTime="177508">
    <iact:property name="dataType"/>
    <iact:actionData xml:id="d75">
      <inkml:trace xmlns:inkml="http://www.w3.org/2003/InkML" xml:id="stk75" contextRef="#ctx0" brushRef="#br0">19158 9742 0,'0'0'3,"0"0"-1,0 0 6,0 0 2,0 0-1,0 0 1,0 0 0,0 0-1,0 0 1,0 0 0,0 0-1,0 0 1,41 33 0,-24-33-1,4 0 1,4-4-1,3 0 1,6-1-1,-10 1 0,5 0 1,0 0-1,0 0 1,4 0-1,13 0 1,20-5-1,25 1 1,17 0 0,-9-1-1,-8 1 1,-25 0-1,-8 0 1,-12 3-1,3-3 1,17 0 0,21 0-1,17-5 1,-1 5-1,-8 0 1,-16 3-1,-17 1 1,-8-4 0,0 0-1,12-5 1,21 1-1,16 4 1,5 4-1,-5 4 1,-4 0 0,1-5-1,11-3 0,14 4 1,-1 4-1,-8 4 1,-13-4 0,-4-4 0,1-4 0,3-1-1,0 9 1,5 5-1,8 3 1,4-8 0,21-13-1</inkml:trace>
    </iact:actionData>
  </iact:action>
  <iact:action type="add" startTime="179435">
    <iact:property name="dataType"/>
    <iact:actionData xml:id="d76">
      <inkml:trace xmlns:inkml="http://www.w3.org/2003/InkML" xml:id="stk76" contextRef="#ctx0" brushRef="#br0">23047 11816 0,'0'0'9,"0"0"-1,0 0 1,0 0 1,0 0-1,0 0 1,0 0-1,42 4 1,-26-4 0,9 0-1,16 0 1,26 0-1,19 0 1,14 4 0,-9 0 0,-9 1-1,-3-1 1,12 0-1,21 4 1,20 0-1,1 1 1,-30-1 0,-28-4 0,-22 0-1,-7 4 0,-1 1 1,5 3 0,12 1-1,17-1 0,3 0 2,-3-3-2,-9-5 0,-28 0 1,-9-8-1,-13-4 1</inkml:trace>
    </iact:actionData>
  </iact:action>
  <iact:action type="add" startTime="181466">
    <iact:property name="dataType"/>
    <iact:actionData xml:id="d77">
      <inkml:trace xmlns:inkml="http://www.w3.org/2003/InkML" xml:id="stk77" contextRef="#ctx0" brushRef="#br0">23312 7166 0,'0'0'9,"0"0"-2,0 0 1,0 0 2,0 0 0,0 0-1,0 0 1,62-12 0,-12 0-1,16-9 1,4 0-1,-8 5 1,-8 3-1,-8 13 0,-1 4 2,9 13 0,8 12-3,17 12 1,16 13 0,4 12 1,-4 1-1,-20-9 1,-17-9 0,-17-11-1,-16-14 1,-9-7-1,-3-5 0,-5-3 1,-4-1 0,0-4-1,5 0 1,-9-4-1,12-4 1</inkml:trace>
    </iact:actionData>
  </iact:action>
  <iact:action type="add" startTime="181873">
    <iact:property name="dataType"/>
    <iact:actionData xml:id="d78">
      <inkml:trace xmlns:inkml="http://www.w3.org/2003/InkML" xml:id="stk78" contextRef="#ctx0" brushRef="#br0">24648 6810 0,'0'0'9,"0"0"0,0 0 1,-58 75 0,9-9-1,-30 25 0,-16 17 1,-13 4 1,1 4-2,8 0 0,3-5 1,5-7 0,0-1-1,9-7 0</inkml:trace>
    </iact:actionData>
  </iact:action>
  <iact:action type="add" startTime="184372">
    <iact:property name="dataType"/>
    <iact:actionData xml:id="d79">
      <inkml:trace xmlns:inkml="http://www.w3.org/2003/InkML" xml:id="stk79" contextRef="#ctx0" brushRef="#br0">1980 7870 0,'0'0'9,"0"0"-1,0 0 2,0 0-1,0 0 1,0 0 0,0-91-1,0 4 1,0-8-1,0 8 1,0 13 0,0 11 0,0 14-1,-8 7 1,-9 13-1,0 17 1,17 12-1,-66 50 1,-16 66 0,-18 49-1,17 38 1,21-8-1,25-30 1,21-24 0,16-46-1,8-29 1,8-20 0,18-21-1,7-21 0,9-29 2,16-37-2,-8-33 0,0-13 1,-17 21-1,-16 25 1,-9 21 0,1 12-1,-9 8 0,-8 9 1,8 7 0,-8 5-1,9 5 1,-9 7-1,8 25 1</inkml:trace>
    </iact:actionData>
  </iact:action>
  <iact:action type="add" startTime="185030">
    <iact:property name="dataType"/>
    <iact:actionData xml:id="d80">
      <inkml:trace xmlns:inkml="http://www.w3.org/2003/InkML" xml:id="stk80" contextRef="#ctx0" brushRef="#br0">3411 7444 0,'0'0'7,"0"0"3,9 45 0,-1 9 0,8 25-1,26 12 0,12 0 1,8 4 0,4 0-2,0-8 3,-16-20-2,-17-18 1,-17-11-1,1-14 1,-9-11-1,0-9 0,-8-4 1,0-4-1</inkml:trace>
    </iact:actionData>
  </iact:action>
  <iact:action type="add" startTime="185684">
    <iact:property name="dataType"/>
    <iact:actionData xml:id="d81">
      <inkml:trace xmlns:inkml="http://www.w3.org/2003/InkML" xml:id="stk81" contextRef="#ctx0" brushRef="#br0">4255 7171 0,'0'0'13,"0"0"-10,0 0 6,0 0 0,-24 62 1,-10 25-1,-23 62 1,-35 41 1,-23 21-2,-9-4 0,8-37 0,33-42 2,25-45-2,25-50 0,16-29 0</inkml:trace>
    </iact:actionData>
  </iact:action>
  <iact:action type="add" startTime="186290">
    <iact:property name="dataType"/>
    <iact:actionData xml:id="d82">
      <inkml:trace xmlns:inkml="http://www.w3.org/2003/InkML" xml:id="stk82" contextRef="#ctx0" brushRef="#br0">1980 7783 0,'0'0'6,"0"0"3,0 0 1,0 0-1,0 0 1,0 0 0,0 0-1,0 42 1,0-38-1,0 0 1,0 0-1,0 0 1,0 0 0,0 1-1,0-1 0,0 0 1,0 0-1,0 0 1,0 0-1,0 0 1,0 1-1,0 3 1,0 4 0,0 13-1,0 12 1,0 9-1</inkml:trace>
    </iact:actionData>
  </iact:action>
  <iact:action type="add" startTime="186612">
    <iact:property name="dataType"/>
    <iact:actionData xml:id="d83">
      <inkml:trace xmlns:inkml="http://www.w3.org/2003/InkML" xml:id="stk83" contextRef="#ctx0" brushRef="#br0">3411 8736 0,'0'0'8</inkml:trace>
    </iact:actionData>
  </iact:action>
  <iact:action type="add" startTime="187793">
    <iact:property name="dataType"/>
    <iact:actionData xml:id="d84">
      <inkml:trace xmlns:inkml="http://www.w3.org/2003/InkML" xml:id="stk84" contextRef="#ctx0" brushRef="#br0">5972 9924 0,'0'0'6,"0"0"3,0 0 1,0 0-1,0 0 1,0 0 0,0 0-1,0 0 1,42 4 0,-17 0-1,16 0 1,13-4-1,16-8 1,17-9 0,0-3-1,-13-1 2,-3 4-2,-5 5 0,8 4 0,17-1 1,13 1-1,7 0 1,-24 0 0,-12-1-1,-17 1 1,-13 0-1,-3 0 1,7 3 0,9 1-1,17 0 0,16 4 2,4-4-3,-8 0 2,-9 0 0,-24 0-1,-8-1 0,-5 1 1,-16 0 0,0 0-1,-5 0 1,-3 4-1,4 0 1,3 0-1,10 0 1,7 0-1,13 4 1,8 0-1,8 0 1,5 0-1,-9 1 1,-8-5-1,-9 4 1,-11-4 0,-5 4-1,-4 0 1,0 0-1,-5 0 1,9 0-1,5 5 1,7-1-1,1 0 1,8 1-1,-1-5 1,5 0-1,0 0 1,-4 0-1,-4-4 1,-9 0-1,-8 0 1,-4 0-1,-4 0 1,-4-4-1,-1 4 1,-3 0 0,-1 0-1,-3 0 0,3 0 1,9 4 0,-4 0 0,12 0-2,8 0 2,9 5 0,4-1-1,4-4 0,0 0 1,-9-4 0,1 0-1,-5-4 1,-7 0 0,-5 0-1,-4 0 1,-5 0-1,-3-1 1,-4 1-1,-5 0 1,1 0-1,-1 4 1,-4 0-1,0 0 0,1 0 2,-1 0-3,0 0 2,1 0 0,-1 0-1,4 0 0,1 0 1,-1 4 0,5 0-1,-5 0 0,5 1 1,-1-1 0,1-4-1,-1 0 0,-3 0 1,-1 0 0,-4 0-1,1 0 1,-5 0-1,0 0 1,0 0-1</inkml:trace>
    </iact:actionData>
  </iact:action>
  <iact:action type="add" startTime="196537">
    <iact:property name="dataType"/>
    <iact:actionData xml:id="d85">
      <inkml:trace xmlns:inkml="http://www.w3.org/2003/InkML" xml:id="stk85" contextRef="#ctx0" brushRef="#br0">12973 10160 0,'0'0'3,"0"0"-3,0 0 9,0 0 0,0 0 0,0 0 1,0 0 0,54-8-1,-21 3 1,-4 1-1,4 0 1,4 0-1,4 0 1,1-4 0,3-1-1,1 1 1,3 0-1,1 4 2,0-1-2,8 5 0,4 0 2,0 0-2,4 0 0,4 0 1,1 0-1,3-4 1,5 0-1,-1-4 2,5 0-2,0-1 1,-5 5-1,-7 0 1,-5 4-1,0 0 1,4 0 0,5-4-1,-1 0 1,1-4-1,-5-1 1,1 1-1,-1 0 1,-16 4 0,-1 4-1,5 0 1,0 4-1,13 0 1,-1-4 0,9-4-1,-5-5 1,5-3-1,-9 0 1,-4 3-1,-4 5 1,-4 4-1,8 0 1,13 4 0,4-4-1,12-8 1,0-4-1,-8-5 1,-8 5 0,-17 3-1,4 5 1,8 4-1,9 0 1,16-4 0,1-4-1,-9-5 1,-13 1-1,-16-1 1,-8 5 0,-21 4-1,4 0 1,-12 4 0,8 0-1,5 4 1,3 0-1,4 0 1,1 0 0,-1-4 0,1 0-1,-5 0 1,-8 0 0,-8 0 0,-8 0-1,-5 0 0,-4 0 1,1 0-1,-5 0 1,0 0-1,0 0 1,0 0 0,-4 0 0,0 0-1,0 0 1,0 0-1,0 0 0,0 0 1,0 0 0,0 0-1,0 0 1,-95-20 0,62 11-1,0 1 1,0 0 0,0 4-1,0 4 1,0 0-1,-5 4 1,-7 0-1,-9 4 1,-8 1 0,-4-1-1,-9-4 1,5-4 0,0 0 0,-5 4-1,-3 4 0,-13 9 1,-17 4 0,-4-1-1,1-7 1,7-9-1,1 0 1,-1 4-1,5 9 1,-4 4-1,3-5 1,5-3-1,4-5 1,0-4 0,-8 0-1,-1 5 1,-3-1-1,4 0 1,8 0 0,8 1-1,8-1 1,1-4-1,0 0 1,-1 0-1,1 0 0,-1 1 1,1-5 0,3 0 0,1 4-1,0-4 1,-1 4-1,-7 0 1,-1 0-1,0 0 1,9-4 0,12 0-1,13 0 1,12 0-1,8 0 0,8 0 1,5 0-1,4 0 2,-5 0-2,9 0 0,0 0 1,0 0-1,0 0 1,4 0-1,0 0 1,0 0 0,0 0 0,0 0-1,0 0 0,120-4 1,-58 0 0,8 0 0,4-4-1,13-5 1,-4 1-1,8-1 1,4 1-1,0 8 0,5 0 2,7 0-2,13-5 0,0-7 1,-8 3 0,0 5-1,-5 8 0,5-4 1,12-4 0,4-5-1,-4 1 1,1 8 0,11-1-1,1-3 1,3-4-1,-11-5 1,-26 5-1,-16 3 1,-4 9-1,8 0 1,8 0 0,4-4-1,-7-4 1,-22-4-1,-16 3 1,-17 1-1,-12 4 1,-4 0-1,-13 0 1,1-1 0,-5 5-1,0 0 1,-3 0-1,-1 0 1,-4 0-1,0 0 1,0 0-1,0 0 1,0 0 0,-149 13-1,62-17 1,-8 4-1,-9 4 1,-28 0 0,-9 0-1,-8 0 1,-4 0-1,0 9 1,0-1-1,4 1 1,8-5 0,21-4 0,21 0-1,4 9 0,8 3 1,17 1 0,12-1-1,16-7 1,13-5-1,17-8 1,12-13-1</inkml:trace>
    </iact:actionData>
  </iact:action>
  <iact:action type="add" startTime="201326">
    <iact:property name="dataType"/>
    <iact:actionData xml:id="d86">
      <inkml:trace xmlns:inkml="http://www.w3.org/2003/InkML" xml:id="stk86" contextRef="#ctx0" brushRef="#br0">19303 1540 0,'0'0'6,"0"0"5,0 0-3,0 0 2,0 0-1,0 0 1,58-17-1,-9-16 1,18-17-1,-5-16 1,-8 8-1,-9 0 1,-16 9 0,0 7 0,0 1-1,4-1 1,0 9 0,0 0 0,0 8 0,-4 9-1,-8-1 0,0 9 2,-5 0-2,-3-1 0,-1 1 1,0 8-1,1 0 1,-1 0-1,5 0 1,-1 0-1,5 0 2,4 8-2,0 1 0,8-1 1,8 17 0,9 8-1,-5 16 1,5 18-1,-5-1 1,-7 9 0,-9-9-1,0-8 0,0 8 1,4 8 0,4 9-1,0 8 1,-4 0-1,-4-8 1,-4 0-1,-4-17 0,-1 1 2,-3-18-2,0-7 1,-1-9-1,-4-8 1,-3-9 0,-5 1-1,-4-9 0,0-8 0</inkml:trace>
    </iact:actionData>
  </iact:action>
  <iact:action type="add" startTime="202071">
    <iact:property name="dataType"/>
    <iact:actionData xml:id="d87">
      <inkml:trace xmlns:inkml="http://www.w3.org/2003/InkML" xml:id="stk87" contextRef="#ctx0" brushRef="#br0">21231 919 0,'0'0'8,"0"0"1,0 0 0,0 0 0,0 0 0,0 0 1,-41 8-1,24 9 1,-4-1 0,-4 9 0,-8 8-1,-8 0 0,-9 9 1,-20 16 0,-17 8 1,-16 17-3,-30 33 2,-36 33-1,-34 41 2,-25 9-2,-3-9 1,20-8 0,37-24-1,25-17 1</inkml:trace>
    </iact:actionData>
  </iact:action>
  <iact:action type="add" startTime="203001">
    <iact:property name="dataType"/>
    <iact:actionData xml:id="d88">
      <inkml:trace xmlns:inkml="http://www.w3.org/2003/InkML" xml:id="stk88" contextRef="#ctx0" brushRef="#br0">18115 3039 0,'0'0'6,"0"0"4,0 0-1,46-9 0,-13 9 1,17-8 0,16 8-1,21 0 0,16 0 1,21-8 1,-4-9-2,4 1 0,5-9 1,16 0-1,3 0 1,1 0 0,-8 9-1,0-1 1,4 9-1,-1 0 1,1-1-1,-12 18 1,-5-1 0,4 0-1,-20-8 0,-9 0 1,-3-8 0,-22 0-1,-7-1 0,-5 9 1,0-8 0,-16-9-1,-5-16 1</inkml:trace>
    </iact:actionData>
  </iact:action>
  <iact:action type="add" startTime="210576">
    <iact:property name="dataType"/>
    <iact:actionData xml:id="d89">
      <inkml:trace xmlns:inkml="http://www.w3.org/2003/InkML" xml:id="stk89" contextRef="#ctx0" brushRef="#br0">18442 1921 0,'0'0'3,"0"0"-2,0 0 10,0 0-3,0 0 2,9 49-2,-5-32 2,0-9-1,0 0 1,0 1 0,0-9 0,0 0-1,-4 0 0,0 0 1,0 0-1,-12-91 1,0 24-1,-1 1 1,1 0-1,-1 0 0,-3-1 1,-1 1-1,-3 0 3,3 8-2,-12 8-2,0 9 1,-4 8 0,-4 8 1,-9 8 0,-12 1-1,-4 16 1,-4 0 0,0 16-1,0 18 0,-5 23 1,5 10-1,4 24 1,4 16-1,0 9 1,-4 17-1,4-1 1,9-7 0,16-26-1,20-16 1,9-9-1,16 1 0,-3-1 1,15-7-1,10-9 1,7-17-1,4-8 1,1-8 0,4-9-1,3-7 1,9-18-1,9-7 1,7-26-1,-11-7 1,-18-1-1,-20 9 1,-12-1-1,-9 9 1,-4-8-1,0 8 1,5-9 0,-9 9-1,0 0 2,4 8-3,0 0 2,0 0 0,0 9-2,0 8 2,0-9-1,-4 9 2,5 0-3,-5 8 2,4-9 0,0 9-1,0-8 1,0 8-1,0 0 0,0 0 1,5 0-1,-1 0 1,4 17-1,9-1 1,0 9 0,4 8-1,8 8 1,4 26-1,13 16 1,3 8-1,9 8 1,-16-16-1,-5-17 1,-4-8-1,-3-8 1,-1-17 0,-4 0-1,4-17 1,16-16-1,59-41 0</inkml:trace>
    </iact:actionData>
  </iact:action>
  <iact:action type="add" startTime="213080">
    <iact:property name="dataType"/>
    <iact:actionData xml:id="d90">
      <inkml:trace xmlns:inkml="http://www.w3.org/2003/InkML" xml:id="stk90" contextRef="#ctx0" brushRef="#br0">17056 3229 0,'0'0'7,"0"0"1,42 0 2,16 0 0,45-8 0,29-1-1,34-7 2,12-9-2,-13 0 0,-20 0 0,-17 1 1,-20-1 0,-13 16 0,-8 9-1,-8 0 1,3 0-1,-11-8 1,-5 8 0,-4-8-1,-8 0 1,-5-1-1,-7 1 1,-1 8-1,-8 0 0,4 0 1,9 0-1,12 8 1,4 1 0,17-1-1,-9 0 1,0-8-1,-8-8 1,-4 0 0,-4-1 0,-17 9-1,-4 0 0,-16 0 1</inkml:trace>
    </iact:actionData>
  </iact:action>
  <iact:action type="add" startTime="213943">
    <iact:property name="dataType"/>
    <iact:actionData xml:id="d91">
      <inkml:trace xmlns:inkml="http://www.w3.org/2003/InkML" xml:id="stk91" contextRef="#ctx0" brushRef="#br0">17011 1175 0,'0'0'7,"0"0"2,0 0 1,-46-41-1,30 24 1,-1 9 0,9 8-1,4 0 0,-4 17 1,-1 24 0,-7 50-1,3 67 3,-12 49-3,13 33-1,4 0 2,4-8 2,4-25-5,4-33 2,0-42 1,0-33-1,4-32 1,-4-26-1,1-16 1,-1-17-1</inkml:trace>
    </iact:actionData>
  </iact:action>
  <iact:action type="add" startTime="214315">
    <iact:property name="dataType"/>
    <iact:actionData xml:id="d92">
      <inkml:trace xmlns:inkml="http://www.w3.org/2003/InkML" xml:id="stk92" contextRef="#ctx0" brushRef="#br0">17073 852 0,'0'0'7,"0"0"2,0 0 1,0 0-1,54 9 1,-1-9-1,34-9 1,33 1-1,33-17 2,21 1-2,0-10 0,16 10 0,5-10 1,-1 1 0,21 8-1,25-8 1,-16 0-1,3 0 1,9 8-1,-25 0 1,-4 1 0,0 7-1,-17 0 1,-16 1-1,-21-1 1,-37 9-1,-21 0 0,-12 8 1,4 8 0,4 0-1,-9 1 1,-11-1-1,-13 0 1,-13-8-1,-8 0 1,-8 0 0,-4 8-1,-4-8 0,0 9 1,-1-1 0,1 9-1,0 7 1,-1 10-1,1 15 1,-4 9-1,-5 8 1,-4 1-1,0 15 1,5 10-1,-5 23 0,-4-7 1,-8 8 0,0 0-1,4-8 1,4-9 0,4 0-1,-3 1 0,-5-9 1,0 0-1,-5-8 1,-3-9 0,4-8-1,0 1 1,4-9-1,0-9 1,0 9-1,0-8 0,0-9 1,0 1 0,0-9-1,-8 0 1,-1-8 0,-3 8-1,-5 0 0,-3 9 2,-5-9-2,-4 0 1,-4 0 1,-9-8-3,-7 0 2,-30 8-1,-28 0 1,-59 8-1,-49 9 1,-54-25 0,-41 8-1,-13-17 0,-24-7 1</inkml:trace>
    </iact:actionData>
  </iact:action>
  <iact:action type="add" startTime="216631">
    <iact:property name="dataType"/>
    <iact:actionData xml:id="d93">
      <inkml:trace xmlns:inkml="http://www.w3.org/2003/InkML" xml:id="stk93" contextRef="#ctx0" brushRef="#br0">5919 9986 0,'0'0'6,"0"0"3,0 0 1,0 0 0,0 0-1,0 0 1,0 0-1,0 0 1,0 0 0,0 0 0,0 0-1,0 0 0,0 0 1,0 0-1,0 0 1,0 0 0,66-21-1,-33 13 1,0 0-1,4-1 1,-4 1-1,0 4 0,1 0 2,-6 0-2,10 4 1,3 0 0,17-4-1,12-1 1,9-3 0,4 0-1,-13 0 2,-12-1-3,-4 5 2,-5 4-1,-3 0 0,4 4 1,7 0 0,14 1 0,-1-1-1,5-4 0,-5 0 1,-4 0-1,-4 0 0,-4 0 1,-4 0 0,4 4-1,8 4 1,9 0 0,11-3-1,14-5 1,-5 0 0,-4 0-1,-8 0 0,-9 4 1,1 4 0,-1 0-1,9-4 1,8 1 0,0-5-1,-4-5 1,-9 5-1,-7 0 1,-1 5 0,0 3-1,9 4 1,4 1 0,12-5 0,0-4-1,-8 0 1,-13-4 0,-12 4-1,-8 1 0,-8-1 1,-13-4-1,-4 0 1,-9 0 0,1 0-1,-4 0 1,-5 0-1,-4 0 0,1 0 1,-5 0 0,0 0 0,0 0-1,0 0 0,0 0 1,-4 0 1,0 0-3,0 0 2,0 0 0,0 0-1,0 0 1,0 0 0,0 0-1,0 0 1,-149-33 0,54 20-1,-12-3 1,3-1-1,13 0 1,4 5-1,-4 4 1,0 4 0,-12-1-1,-5-3 1,-3 0-1,-9 0 1,-21 3-1,-8 5 1,-4 0 0,8 0-1,17-4 1,4 4-1,-9 4 1,1-4 0,12 0 0,16-4-1,13-4 1,21 4-1,8 0 1,8 0-1,5-1 0,7 5 1,9 0 0,4-4-1,9 0 1,3 4-1,5 0 1,3 0-1,5 0 0,0 0 1,4 0 0,0 0-1,0 0 1,0 0-1,87-8 2,4 4-2,45 4 1,51 4-1,32 0 1,4 4-1,21 1 1,5-5-1,-5-4 1,25-9-1,12-19 1,-12-10 0,0-7-1,0-9 0,-4-4 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246">
    <iact:property name="dataType"/>
    <iact:actionData xml:id="d0">
      <inkml:trace xmlns:inkml="http://www.w3.org/2003/InkML" xml:id="stk0" contextRef="#ctx0" brushRef="#br0">22245 10797 0,'0'0'2,"0"0"-1,0 0 9,0 0-1,82 17 1,22 0-1,45 3 1,49 5 0,34 4-1,0-8 1,12-9-1,0-3 0</inkml:trace>
    </iact:actionData>
  </iact:action>
  <iact:action type="add" startTime="5988">
    <iact:property name="dataType"/>
    <iact:actionData xml:id="d1">
      <inkml:trace xmlns:inkml="http://www.w3.org/2003/InkML" xml:id="stk1" contextRef="#ctx0" brushRef="#br0">9506 11265 0,'0'0'6,"0"0"5,0 0-3,62 13 2,25-1 0,53 5-1,59-9 3,20-8-4,21-4 1,4-17 1,-8-29-1</inkml:trace>
    </iact:actionData>
  </iact:action>
  <iact:action type="add" startTime="15348">
    <iact:property name="dataType"/>
    <iact:actionData xml:id="d2">
      <inkml:trace xmlns:inkml="http://www.w3.org/2003/InkML" xml:id="stk2" contextRef="#ctx0" brushRef="#br0">14921 7692 0,'0'0'1,"0"0"3,0 0 5,0 0-1,-62-20 2,-16 53-1,-63 54 1,-37 53 0,38-3 0,40-13-1,30-8 1,20-16-1,21-9 1</inkml:trace>
    </iact:actionData>
  </iact:action>
  <iact:action type="add" startTime="15544">
    <iact:property name="dataType"/>
    <iact:actionData xml:id="d3">
      <inkml:trace xmlns:inkml="http://www.w3.org/2003/InkML" xml:id="stk3" contextRef="#ctx0" brushRef="#br0">14144 8661 0,'0'0'8,"0"0"1,0 54 1,8 8-1,0 25 1,5 21-1,-5-9 1,-4-12 0,4-13-1</inkml:trace>
    </iact:actionData>
  </iact:action>
  <iact:action type="add" startTime="15894">
    <iact:property name="dataType"/>
    <iact:actionData xml:id="d4">
      <inkml:trace xmlns:inkml="http://www.w3.org/2003/InkML" xml:id="stk4" contextRef="#ctx0" brushRef="#br0">21744 7456 0,'0'0'7,"0"0"3,50 62-1,16 38 1,25 32 0,4 1 0,-12-26-1,-21-28 0,-21-17 1</inkml:trace>
    </iact:actionData>
  </iact:action>
  <iact:action type="add" startTime="16094">
    <iact:property name="dataType"/>
    <iact:actionData xml:id="d5">
      <inkml:trace xmlns:inkml="http://www.w3.org/2003/InkML" xml:id="stk5" contextRef="#ctx0" brushRef="#br0">21988 8794 0,'0'0'7,"0"0"2,4 58 1,9 28-1,3 30 0,-3 0 1,-5-25 0</inkml:trace>
    </iact:actionData>
  </iact:action>
  <iact:action type="add" startTime="16480">
    <iact:property name="dataType"/>
    <iact:actionData xml:id="d6">
      <inkml:trace xmlns:inkml="http://www.w3.org/2003/InkML" xml:id="stk6" contextRef="#ctx0" brushRef="#br0">15468 8226 0,'0'0'7,"-50"33"3,-25 46-1,-24 45 1,0 13 1,29-21-2,24-29 1,13-29-1,8-21 1</inkml:trace>
    </iact:actionData>
  </iact:action>
  <iact:action type="add" startTime="16642">
    <iact:property name="dataType"/>
    <iact:actionData xml:id="d7">
      <inkml:trace xmlns:inkml="http://www.w3.org/2003/InkML" xml:id="stk7" contextRef="#ctx0" brushRef="#br0">14967 9195 0,'0'0'8,"21"62"2,16 9 0,33 24-2,17 0 2,4-20 1,-12-26-3,-21-28 2,-17-21-1</inkml:trace>
    </iact:actionData>
  </iact:action>
  <iact:action type="add" startTime="16835">
    <iact:property name="dataType"/>
    <iact:actionData xml:id="d8">
      <inkml:trace xmlns:inkml="http://www.w3.org/2003/InkML" xml:id="stk8" contextRef="#ctx0" brushRef="#br0">16994 7916 0,'0'0'8,"0"0"3,58 103-2,-12 30 1,-13 37 0,-37-5 1,-21-20-2,-8-41 1,0-42 0</inkml:trace>
    </iact:actionData>
  </iact:action>
  <iact:action type="add" startTime="16983">
    <iact:property name="dataType"/>
    <iact:actionData xml:id="d9">
      <inkml:trace xmlns:inkml="http://www.w3.org/2003/InkML" xml:id="stk9" contextRef="#ctx0" brushRef="#br0">16965 8756 0,'0'0'8,"4"50"1,9 41 2,8 62-2,3 29 4,-3-12-7,0-41 4,-5-43 0</inkml:trace>
    </iact:actionData>
  </iact:action>
  <iact:action type="add" startTime="17259">
    <iact:property name="dataType"/>
    <iact:actionData xml:id="d10">
      <inkml:trace xmlns:inkml="http://www.w3.org/2003/InkML" xml:id="stk10" contextRef="#ctx0" brushRef="#br0">18231 9477 0,'0'0'7,"0"0"2,-49 25 2,-18 24-3,-28 30 1</inkml:trace>
    </iact:actionData>
  </iact:action>
  <iact:action type="add" startTime="17563">
    <iact:property name="dataType"/>
    <iact:actionData xml:id="d11">
      <inkml:trace xmlns:inkml="http://www.w3.org/2003/InkML" xml:id="stk11" contextRef="#ctx0" brushRef="#br0">19162 7982 0,'0'0'5,"0"0"5,0 0-1,0 0 1,0 0-1,-58 79 1,5-5-1,-5 5 1,4 0-1</inkml:trace>
    </iact:actionData>
  </iact:action>
  <iact:action type="add" startTime="17770">
    <iact:property name="dataType"/>
    <iact:actionData xml:id="d12">
      <inkml:trace xmlns:inkml="http://www.w3.org/2003/InkML" xml:id="stk12" contextRef="#ctx0" brushRef="#br0">19150 9174 0,'0'0'7,"0"0"3,0 79 0,8-13-1,0 5 1,1-9-1</inkml:trace>
    </iact:actionData>
  </iact:action>
  <iact:action type="add" startTime="17961">
    <iact:property name="dataType"/>
    <iact:actionData xml:id="d13">
      <inkml:trace xmlns:inkml="http://www.w3.org/2003/InkML" xml:id="stk13" contextRef="#ctx0" brushRef="#br0">20358 7845 0,'0'0'7,"0"0"3,12 58 0,1 21-1,3 58 0,-3 32 5,-13-11-6,-13-22-1</inkml:trace>
    </iact:actionData>
  </iact:action>
  <iact:action type="add" startTime="18141">
    <iact:property name="dataType"/>
    <iact:actionData xml:id="d14">
      <inkml:trace xmlns:inkml="http://www.w3.org/2003/InkML" xml:id="stk14" contextRef="#ctx0" brushRef="#br0">20672 8872 0,'-4'42'7,"-4"40"3,-9 88-1,-3 62 2,16-8-1,4-30-2</inkml:trace>
    </iact:actionData>
  </iact:action>
  <iact:action type="add" startTime="19347">
    <iact:property name="dataType"/>
    <iact:actionData xml:id="d15">
      <inkml:trace xmlns:inkml="http://www.w3.org/2003/InkML" xml:id="stk15" contextRef="#ctx0" brushRef="#br0">14859 10048 0,'0'0'6,"0"0"4,0 0 0,0 0-1,67-8 1,36-5-1,83-7 0,58-5 2,21 4-2,29-12 0,-29-8 1,-9-9-1,9-12 0,16-4 1</inkml:trace>
    </iact:actionData>
  </iact:action>
  <iact:action type="add" startTime="19876">
    <iact:property name="dataType"/>
    <iact:actionData xml:id="d16">
      <inkml:trace xmlns:inkml="http://www.w3.org/2003/InkML" xml:id="stk16" contextRef="#ctx0" brushRef="#br0">18939 9717 0,'0'0'8,"0"0"1,0 0 1,0 0 0,83 16-1,24 1 1,59 0-1,32-9 2,34-8-1,74-8-2,46-17 2,16-13-1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156">
    <iact:property name="dataType"/>
    <iact:actionData xml:id="d0">
      <inkml:trace xmlns:inkml="http://www.w3.org/2003/InkML" xml:id="stk0" contextRef="#ctx0" brushRef="#br0">6390 11166 0,'0'0'2,"0"0"-1,0 0 9,0 0 0,0 0-1,0 0 1,0 0-1,0 0 1,0 0-1,0 0 1,0 0-1,75 0 1,-9-4-1,8 4 1,9 0 0,12 8-1,25 5 2,29-1-3,21 0 2,24 1 0,5-9 0,4-8-1,16-21 0,0-8 1,-20 0 0,-5-5-1,-20 1 1,-9 4-1,5 0 1</inkml:trace>
    </iact:actionData>
  </iact:action>
  <iact:action type="add" startTime="23975">
    <iact:property name="dataType"/>
    <iact:actionData xml:id="d1">
      <inkml:trace xmlns:inkml="http://www.w3.org/2003/InkML" xml:id="stk1" contextRef="#ctx0" brushRef="#br0">19158 6537 0,'0'0'2,"0"0"1,0 0 6,0 0 0,0 0 1,-79 37 0,-3 21-1,-26 25 1,-4 8 0,21-4-1,21-4 0,20-9 1,17-3 0,13-9-1,3-4 0</inkml:trace>
    </iact:actionData>
  </iact:action>
  <iact:action type="add" startTime="24162">
    <iact:property name="dataType"/>
    <iact:actionData xml:id="d2">
      <inkml:trace xmlns:inkml="http://www.w3.org/2003/InkML" xml:id="stk2" contextRef="#ctx0" brushRef="#br0">18442 7539 0,'0'0'8,"0"41"2,4 5-1,13 33 1,24 28-1,21 5 1,9-17 0,-17-33 0,-17-20-1</inkml:trace>
    </iact:actionData>
  </iact:action>
  <iact:action type="add" startTime="24429">
    <iact:property name="dataType"/>
    <iact:actionData xml:id="d3">
      <inkml:trace xmlns:inkml="http://www.w3.org/2003/InkML" xml:id="stk3" contextRef="#ctx0" brushRef="#br0">20561 6529 0,'0'0'6,"0"0"4,49 54 0,13 20-1,9 38 0,-13 20 1,-25-7 0,-33-26 0,-17-12-1,-12-13 1,-8-16-1</inkml:trace>
    </iact:actionData>
  </iact:action>
  <iact:action type="add" startTime="24638">
    <iact:property name="dataType"/>
    <iact:actionData xml:id="d4">
      <inkml:trace xmlns:inkml="http://www.w3.org/2003/InkML" xml:id="stk4" contextRef="#ctx0" brushRef="#br0">20821 7721 0,'0'0'7,"-8"42"3,4 3 0,-4 21-2,-9 30 1</inkml:trace>
    </iact:actionData>
  </iact:action>
  <iact:action type="add" startTime="24883">
    <iact:property name="dataType"/>
    <iact:actionData xml:id="d5">
      <inkml:trace xmlns:inkml="http://www.w3.org/2003/InkML" xml:id="stk5" contextRef="#ctx0" brushRef="#br0">18889 8326 0,'0'0'8,"0"0"0,42 4 2,49 8 0,103 9-1,83-9 1,29-7-1,21-18 1,17-28-1</inkml:trace>
    </iact:actionData>
  </iact:action>
  <iact:action type="add" startTime="33842">
    <iact:property name="dataType"/>
    <iact:actionData xml:id="d6">
      <inkml:trace xmlns:inkml="http://www.w3.org/2003/InkML" xml:id="stk6" contextRef="#ctx0" brushRef="#br0">19324 7324 0,'0'0'2,"0"0"1,0 0 8,0 0-4,0 0 2,0 0 2,0 0-3,-54-42 2,25 38-1,-8 4 1,-21 8 0,-13 13-1,5 4 1,25 4-1,24 0 1,17 0-1,17 21 1,24 20-1,9 13 1,16 4-1,0-17 2,-12-20-3,-17-13 3,-16-12-2,-17-4 0,-8-1 1,-13 13-1,-16 17 1,-33 21 0,-29 3-1</inkml:trace>
    </iact:actionData>
  </iact:action>
  <iact:action type="add" startTime="34547">
    <iact:property name="dataType"/>
    <iact:actionData xml:id="d7">
      <inkml:trace xmlns:inkml="http://www.w3.org/2003/InkML" xml:id="stk7" contextRef="#ctx0" brushRef="#br0">19849 7837 0,'0'0'8,"0"0"1,0 0 1,-41 79 0,24-17 0,-8 12-1,-8 1 0</inkml:trace>
    </iact:actionData>
  </iact:action>
  <iact:action type="add" startTime="34750">
    <iact:property name="dataType"/>
    <iact:actionData xml:id="d8">
      <inkml:trace xmlns:inkml="http://www.w3.org/2003/InkML" xml:id="stk8" contextRef="#ctx0" brushRef="#br0">20288 7059 0,'0'0'5,"0"0"6,0 0-3,0 0 1,-25 87 2,8 41-2,9 46 0,16 12 2,21-16-2,17-42 0,12-32 0,0-43 2,-5-28-2,-11-33 1,-5-33 0,-12-59-2</inkml:trace>
    </iact:actionData>
  </iact:action>
  <iact:action type="add" startTime="34998">
    <iact:property name="dataType"/>
    <iact:actionData xml:id="d9">
      <inkml:trace xmlns:inkml="http://www.w3.org/2003/InkML" xml:id="stk9" contextRef="#ctx0" brushRef="#br0">19791 7195 0,'0'0'5,"0"0"6,0 0-3,75 25 2,53 17-1,58 11 1,8-3 0</inkml:trace>
    </iact:actionData>
  </iact:action>
  <iact:action type="add" startTime="36108">
    <iact:property name="dataType"/>
    <iact:actionData xml:id="d10">
      <inkml:trace xmlns:inkml="http://www.w3.org/2003/InkML" xml:id="stk10" contextRef="#ctx0" brushRef="#br0">19828 7187 0,'0'0'6,"0"0"4,0 0-1,0 0 1,0 0-1,0 0 0,0 0 1,0 0 0,0 0-1,0 0 1,-49-29-1,24 17 1,0-5-1,-4-4 1,-8 1 0,0 3-1,-5 1 1,-3-1-1,3 5 1,-3 3 0,-1 1 0,-3 0-1,-1 0 0,5-1 1,-1 5-1,1 8 1,-9 9-1,-12 7 1,-17 18-1,0 15 0,17 10 1,8 15 0,8 13 0,9 9-1,0-1 1,7-16-1,10-13 0,11-8 1,13 0 0,8 13-1,17 20 1,8 9-1,5-13 1,-1-21 0,4-12-1,5-16 0,3-5 1,1-8 0,4-4-1,-9-9 1,5-3-2,0-5 3,-1-8-1,9-4-1,8-9 0,5-7 1,3-13-1,-8-9 1,-12-8-1,-8-8 1,-9-12-1,-4-13 1,-16-20-1,-9-9 1,-16-8 0,-17 0-1,-21 0 1,-8 16-1,-3 21 0,7 21 1,9 17-1,7 8 1,10 8 0,-5 4-1,8 4 0,4 0 1,5 5-1,0-1 1,-1 5 0,1-5-1,3 1 1,-3-9-1</inkml:trace>
    </iact:actionData>
  </iact:action>
  <iact:action type="add" startTime="38168">
    <iact:property name="dataType"/>
    <iact:actionData xml:id="d11">
      <inkml:trace xmlns:inkml="http://www.w3.org/2003/InkML" xml:id="stk11" contextRef="#ctx0" brushRef="#br0">22658 6251 0,'0'0'6,"0"0"5,-45 21-3,-38 45 1,-45 71 1,-13 53 0,29 1 0,30-30 0,24-28-1,20-34 1,14-28-1</inkml:trace>
    </iact:actionData>
  </iact:action>
  <iact:action type="add" startTime="38338">
    <iact:property name="dataType"/>
    <iact:actionData xml:id="d12">
      <inkml:trace xmlns:inkml="http://www.w3.org/2003/InkML" xml:id="stk12" contextRef="#ctx0" brushRef="#br0">21963 7556 0,'0'0'8,"-12"103"2,4 9-1,3 29 1,10 4 1,3-9-3,4-16 2,1-33-1,-5-25 1</inkml:trace>
    </iact:actionData>
  </iact:action>
  <iact:action type="add" startTime="38585">
    <iact:property name="dataType"/>
    <iact:actionData xml:id="d13">
      <inkml:trace xmlns:inkml="http://www.w3.org/2003/InkML" xml:id="stk13" contextRef="#ctx0" brushRef="#br0">22708 7100 0,'0'0'7,"-37"58"3,8 33 1,0 54-3,8 8 2,13-12-1,16-37 0,5-30 1,-1-28 0,0-26-1,-3-15 0,-9-5 1,0 0-1,49-104 1,-16 9-1,0 0 1,-16 20 0,0 29-1,-5 18 0,-4 15 1,-4 13-1,1 13 1,3 15-1,4 35 1,9 24-1,16 12 0,13 4 2</inkml:trace>
    </iact:actionData>
  </iact:action>
  <iact:action type="add" startTime="39059">
    <iact:property name="dataType"/>
    <iact:actionData xml:id="d14">
      <inkml:trace xmlns:inkml="http://www.w3.org/2003/InkML" xml:id="stk14" contextRef="#ctx0" brushRef="#br0">23506 7961 0,'0'0'6,"0"0"4,0 0-1,-33 83 0,0 21 1</inkml:trace>
    </iact:actionData>
  </iact:action>
  <iact:action type="add" startTime="39297">
    <iact:property name="dataType"/>
    <iact:actionData xml:id="d15">
      <inkml:trace xmlns:inkml="http://www.w3.org/2003/InkML" xml:id="stk15" contextRef="#ctx0" brushRef="#br0">23705 7299 0,'0'0'4,"0"0"6,12 50-1,9 53 1,16 54 0,9 17-1,-1-29 0,-11-45 0,-14-47 2,-12-24-2,-3-16 1,-5-13-2,4-8 2,4-26 0,13-48-1,16-63 1,8-37-1,-3-13 1,-9 4-1</inkml:trace>
    </iact:actionData>
  </iact:action>
  <iact:action type="add" startTime="39673">
    <iact:property name="dataType"/>
    <iact:actionData xml:id="d16">
      <inkml:trace xmlns:inkml="http://www.w3.org/2003/InkML" xml:id="stk16" contextRef="#ctx0" brushRef="#br0">24264 6322 0,'0'0'7,"0"0"3,45 45-1,17 59 1,37 103-1,1 41 2,-26-32 0</inkml:trace>
    </iact:actionData>
  </iact:action>
  <iact:action type="add" startTime="39804">
    <iact:property name="dataType"/>
    <iact:actionData xml:id="d17">
      <inkml:trace xmlns:inkml="http://www.w3.org/2003/InkML" xml:id="stk17" contextRef="#ctx0" brushRef="#br0">24533 7390 0,'0'0'8,"16"41"2,17 63 0,13 103-1,-5 83 2,-16-21-2,-21-62 0,-12-66 2,-5-54-3</inkml:trace>
    </iact:actionData>
  </iact:action>
  <iact:action type="add" startTime="40230">
    <iact:property name="dataType"/>
    <iact:actionData xml:id="d18">
      <inkml:trace xmlns:inkml="http://www.w3.org/2003/InkML" xml:id="stk18" contextRef="#ctx0" brushRef="#br0">22398 8160 0,'0'0'7,"0"0"8,0 0-11,0 0 5,41 13 1,5-1 0,20 4-1,21 1 1,4-5-1,-9-3 1,-3-5 0,-9 4-1,-8 0 1,-4 1-1,0 3 1,-12 1-1,-5-5 1,-12-4-1,-4 0 1,-13 0 0,-3 0-1,-5-4 0,-4 0 0,0 0 1,0 0 0,0 0-1,-174-78 1,21 32 0,-8 9-1,28 16 0,21 5 1,38 3 0,28 5-1,17 4 0,13 4 1,12 0 0,4 4-1,0-4 1,0 0-1,0 0 1,174 50 0,-63-30-1,1-3 1,-25-5-1,-25-3 1,-21-5-1,-12 0 1,-8 0-1,-9-4 0,-8 0 1,-4 0-1,0 0 1,0 0-1,-86 0 1,24 0 0,8 0-1,12 0 1,9 0 0,8 0-1,13 4 0,12 0 1,0-4-1,0 0 1,161 21-1</inkml:trace>
    </iact:actionData>
  </iact:action>
  <iact:action type="add" startTime="44358">
    <iact:property name="dataType"/>
    <iact:actionData xml:id="d19">
      <inkml:trace xmlns:inkml="http://www.w3.org/2003/InkML" xml:id="stk19" contextRef="#ctx0" brushRef="#br0">19042 8471 0,'0'0'2,"0"0"1,0 0 6,0 0 0</inkml:trace>
    </iact:actionData>
  </iact:action>
  <iact:action type="add" startTime="44685">
    <iact:property name="dataType"/>
    <iact:actionData xml:id="d20">
      <inkml:trace xmlns:inkml="http://www.w3.org/2003/InkML" xml:id="stk20" contextRef="#ctx0" brushRef="#br0">22853 8247 0,'0'0'7,"0"0"2,0 0 1</inkml:trace>
    </iact:actionData>
  </iact:action>
  <iact:action type="add" startTime="45748">
    <iact:property name="dataType"/>
    <iact:actionData xml:id="d21">
      <inkml:trace xmlns:inkml="http://www.w3.org/2003/InkML" xml:id="stk21" contextRef="#ctx0" brushRef="#br0">19162 8558 0,'0'0'6</inkml:trace>
    </iact:actionData>
  </iact:action>
  <iact:action type="add" startTime="46699">
    <iact:property name="dataType"/>
    <iact:actionData xml:id="d22">
      <inkml:trace xmlns:inkml="http://www.w3.org/2003/InkML" xml:id="stk22" contextRef="#ctx0" brushRef="#br0">18972 8334 0,'0'0'6,"0"0"3,0 0 3,0 0-5,0 0 3,0 0-1,103 29 1,38-12-1,53-9 1,17-8 1,5-4-3,-10-9 1,-15 1 1,-22-1-1,-15 1 1,-34 4 0,-34-1-1,-24 5 0,-20 4 0,-9 0 2,0-4-2,4-8 0</inkml:trace>
    </iact:actionData>
  </iact:action>
  <iact:action type="add" startTime="47294">
    <iact:property name="dataType"/>
    <iact:actionData xml:id="d23">
      <inkml:trace xmlns:inkml="http://www.w3.org/2003/InkML" xml:id="stk23" contextRef="#ctx0" brushRef="#br0">22480 8218 0,'0'0'6,"0"0"4,0 0 0,0 0-1,0 0 1,0 0-1,0 0 1,83 29-1,4-17 0,29 1 1,20 3-1,22 1 2,11 0-2,5-1 0,4 5 1,-17 0-1,-12 3 1,-25-3-1,-20-9 1,-30-7-1,-20-1 0,-17-4 1,-12 0 0,-4 0 0,-5-4-1,1-1 0</inkml:trace>
    </iact:actionData>
  </iact:action>
  <iact:action type="add" startTime="53482">
    <iact:property name="dataType"/>
    <iact:actionData xml:id="d24">
      <inkml:trace xmlns:inkml="http://www.w3.org/2003/InkML" xml:id="stk24" contextRef="#ctx0" brushRef="#br0">17731 5887 0,'0'0'2,"0"0"1,0 0 6,0 0 0,0 0 0,78 8 1,1 13 0,12 8 1,8 8-3,1 9 2,-1 12-1,-8 4 1,-13-4 0,-7 0-1,-5 0 1,0 0-1,-4-4 1,-8-5 0,-8-7-1,-5-5 0,-8-8 1,-4-4-1,-4-5 1,-9 1-1,-7-4 2,-9-5-3</inkml:trace>
    </iact:actionData>
  </iact:action>
  <iact:action type="add" startTime="53775">
    <iact:property name="dataType"/>
    <iact:actionData xml:id="d25">
      <inkml:trace xmlns:inkml="http://www.w3.org/2003/InkML" xml:id="stk25" contextRef="#ctx0" brushRef="#br0">18397 6545 0,'0'0'7,"0"0"3,0 0 0,0 0-1,0 0 1,0 0-1,0 0 1,0 0 0,0 0-1,74 67 1,26 7-1,3 1 1,-8-5 0,-16-16-1,-21-13 0,-9-12 1,-11-8-1,-9-4 1,-5-9-1,1-8 1,12-13 0,21-28-1,42-46 0,32-58 1,9-33 0,4-45-1</inkml:trace>
    </iact:actionData>
  </iact:action>
  <iact:action type="add" startTime="58443">
    <iact:property name="dataType"/>
    <iact:actionData xml:id="d26">
      <inkml:trace xmlns:inkml="http://www.w3.org/2003/InkML" xml:id="stk26" contextRef="#ctx0" brushRef="#br0">19576 7431 0,'0'0'2,"0"0"1,0 0 5,0 0 2,0 0 0,0 0-1,0 0 0,0 0 1,0 0-1,0 0 1,0 0 0,0 0-1,0 0 1,0 0-1,-8-49 1,24 32 0,5-4 0,4-3-1,-5-1 1,1 4-1,-4 0 0,3 5 1,-11-1-1,7 1 1,1-1 0,3 1-1,5-5 0,8-4 1,9-4 0,7-8 0,5-9-1,8-3 1,-4 3 0,-4 0-1,-9 9 1,-3 4 0,-5 0-1,0 4 1,5 0-1,-1 0 1,0 0-1,5 4 1,-1 4-1,1 5 1,4 3 0,3 1-1,5 4 1,4 0-1,0 3 1,0 1 0,1 0-1,-1-4 1,-9 0 0,-3-1-1,-9 5 0,-12 0 1,-8 0 0,-4 0-1,-5 4 1,-4 0-2,-4-4 3,1-1-2,-5-7 1,-5-25 0</inkml:trace>
    </iact:actionData>
  </iact:action>
  <iact:action type="add" startTime="59090">
    <iact:property name="dataType"/>
    <iact:actionData xml:id="d27">
      <inkml:trace xmlns:inkml="http://www.w3.org/2003/InkML" xml:id="stk27" contextRef="#ctx0" brushRef="#br0">20714 6160 0,'0'0'8,"0"0"2,0 0-1,0 0 1,0 0 0,0 0-1,74 33 1,-12-12-1,21 8 1,12 0-1,4 0 1,5-8 1,-5-13-3,-4-4 2,-8-4 0,-12 4-1,-17 1 1,-13-1-1,-16-4 1,-4 0-1,-9 0 1,-3 4 0,-13 4-1,-21 9 1,-41 36-1,-66 43 1,-62 32-1,-21 9 1,20-34-1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2T01:31:5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1987">
    <iact:property name="dataType"/>
    <iact:actionData xml:id="d0">
      <inkml:trace xmlns:inkml="http://www.w3.org/2003/InkML" xml:id="stk0" contextRef="#ctx0" brushRef="#br0">9895 6189 0,'0'0'2,"0"0"-1,0 0 9,0 0-1,0 0 1,0 0-1,0 0 1,0 0-1,0 0 1,49 29-1,-12-29 1,13-4 0,16-4-1,13 0 0,12-1 2,21 1-1,12 0-1,4-1 1,-8 1-1,-17 0 0,-12 0 1,0 3 0,1 1-1,3 0 0,-8 0 2,-9 0-2,-12 0 1,-12 0-1,-8 0 0,-13-1 1,-8 1 0,-5 4-1,-7 0 1,-1 0-1,-4 0 1,1 0-1,-5 0 1,-4 0 0,0 0-1,0 0 1,0 0-1,-108-16 1,9 3-1,-29 1 1,-17-1 0,-12 1-1,-1 0 1,14 3-1,15 5 1,9-4 0,0-5-1,9 1 1,11 0-1,13 3 1,21 9-1,12 0 1,9 4-1,12-4 1,4 0 0,8 0-1,5 0 1,3 0-2,5 0 3,4 0-1,0 0-1,4-4 0,0 4 1,0 0-1,0 0 0,111-12 1,-7 12 0,41 4-1,33 0 1,8 0-1,-12 5 1,-26-9-1,-19-5 0,-13 1 1,-13 0-1,-16 4 1,-17 4-1,-16 0 1,-13 1-1,-12-5 1,-8 0 0,-9 0-1,-3 0 1,-1 0-1,-4 0 0,-4 0 1,0 0-1,0 0 0,0 0 1,-141-9 0,34 5-1,-30 0 1,-16 0 0,17 4-1,3 4 1,9 4-1,17-8 1,-9-4-1,8-4 0,13-5 1,16 9-1,13 4 1,12 0 0,9 4-1,12 1 1,4-5-1,8 0 1,5 0-1,7 0 0,1 0 1,4 0 0,4 0 0,0 0-1,0 0 1,203-13 0,45 17 0,120 0-1</inkml:trace>
    </iact:actionData>
  </iact:action>
  <iact:action type="add" startTime="15809">
    <iact:property name="dataType"/>
    <iact:actionData xml:id="d1">
      <inkml:trace xmlns:inkml="http://www.w3.org/2003/InkML" xml:id="stk1" contextRef="#ctx0" brushRef="#br0">8869 9820 0,'0'0'7,"0"0"3,0 0-1,0 0 0,62 0 0,0 0 2,33 0-2,25-8 0,12-4 3,-8-5-5,-12-4 3,-9 1 0,-3-1 0,-13 0-1,-21 5 0,-8-1 1,-17 5 0,-8 3-1,-8 1 1,-4 0-1,-5 0 1,-7-1-1,-1 1 1,-4 0-1,-4-5 1,0 13-1,-17-53 1,-3-1-1,-5-25 1,-4-29 0,-8-16-1,-1 0 1,1 12-1,8 29 1,9 25-1,3 13 0,5 12 1,-1 8 0,5 4 0,0 5-1,-1 3 0,1 1 1,0-1 0,-9 1-1,-3 0 1,-9-1-1,-13 5 1,-16 4-1,-12 4 1,-4 0-1,-5 4 1,0 0-1,1 4 0,-1 9 1,-4-1 0,1 9-1,7 0 1,13 0-1,8 8 1,5 21 0,-5 20-1,0 30 0,4 24 1,13 25 0,16 9-1,13-5 1,12-12-1,17-17 1,20-16 0,26-8-1,15-17 0,30-17 1,25-24 0,28-34-1,38-41 0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C5B6D11E-30D9-4145-B2C0-201F01C4B42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E1F67392-0F07-4B02-8C69-72F8ED0399C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5F70EC2B-F936-4FAB-B87D-8693155EF22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CF17B03F-954A-481E-8631-07501DF28EB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E5E5E8E9-7171-4E32-B7CD-11AF63F0C1A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F1E2DB99-3380-43AA-8290-2D4782F6C98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A5309AC8-8682-4451-ACA7-272EF69CF6D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7164CF73-8E2C-437B-AB4F-A11E67D791DE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54059E79-40D2-495D-98A9-A5B9DAC9DEF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8D4C8537-BC5A-44D0-BF73-7D8D452D3E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DF2C9CDF-B7BE-4796-BEEF-C1090023FD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19546D90-D3C5-4014-9D74-39E63129FAF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12F94AEB-8AD9-4BB2-B07A-DD9D67B6A2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5F541430-CD7B-4E4B-BB80-7EC0BEE1B4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0172FBB6-902B-4A60-A1CC-4C83646A77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968473D3-F92F-4326-812D-795846209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1E89B8F4-4BB2-4C6A-B02B-CC8B105E03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F9E75FE1-E9AF-4954-B2F0-30FE6CFC0F0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0E037575-11E0-4579-8CFA-4953A433EAC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697AA50E-603D-4083-AC46-39673210D2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89DEE7AD-DD2A-4EC3-BFAE-1165AAF56CE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65451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CDA9DEEF-C663-490B-92CD-F5355186B38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BB0C3DD-C824-4587-8885-5B782668E36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1AD0235-9371-4F4F-BE36-173B7C98CF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B72DC1-AF44-4333-BA5D-395194DC590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34786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62BDCBB6-6458-4EDB-9AB4-F4C9892257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F7D9E68-E4F2-41AE-BA59-688908BBDFC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99808B5-92F8-49BF-9C02-570EEBD1B0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FB5EA1-BF28-4860-B61A-276C50BEED6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745651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76200"/>
            <a:ext cx="7793037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7CC92CE8-2948-4E6B-A160-62F24C88E4E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FC30F509-CDF0-4F4E-86AE-A502BD1CD4E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562BEC4-5D3A-456B-9250-1781083A74E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B8A76C-B5F4-49A4-89E5-13E36E718B8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58886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6A67EBF9-1CF7-448F-B914-C6DD30054F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F4977F7D-D16B-47D4-887B-0A5774980D9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D3DA940F-B6D3-4BA7-BFDB-1F3AD0F4A3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731027-4D88-4275-8D2A-05C94F65124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37639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74CB627-E9D2-48DA-B0E5-FD4EB16D347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931D7AE-9147-4561-AD6E-E98A06600A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7512CEF-8E3B-44BD-AD48-BA04E942EA1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B15601-AB52-4B61-8B43-8093167022B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0345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73625E5C-89B5-4DA0-9F7B-90CB2A1C81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E7563144-4244-4E16-B13E-232E0791DB2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7A5D41BA-0B8A-47EA-B485-6251DD08F5A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E2FF35-D471-4D0A-90D8-F3E005BF928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8961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BF72CEC6-DB3A-4F81-80FB-43E193A768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2C781779-17F2-4718-98C4-1E1B22254E9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0250457E-D749-4306-9F64-AC55C3B0C3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92ED2E-826A-4FBC-84A5-C420E899A7B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30049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F1E215D5-FC98-459C-B54B-972DE715BA6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54BB2333-7793-4F38-B3F0-E9A2FA5E601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3C2F0E43-C545-4558-9F8F-E42E2FED9E3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0041B2-208E-4510-817A-FBC86E976E9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01887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96D79DDB-C2F4-429F-AA0C-5D65D8D16E9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7043C45D-A075-4794-9314-6934D690E5B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4F48FB8D-5FC8-46C2-A742-0FCE21AF419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29FBE0-335D-426B-A6F3-00F48747CD0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86662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B8CA62CD-79D1-49AC-9169-8C8956C8437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F906E8B9-0D3E-4E68-9C4F-3E598914D29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FE1B070-D704-4692-84B0-F27851F41B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F68950-F8C6-44F9-8D58-59F2E963121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01887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E38774C4-2D92-47F7-88C6-C176AB509EA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6B1BDD77-8BBB-4B8D-8B53-6431B594F2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7124661A-8797-436B-BCC4-71063B8BE0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F95707-DCFB-4149-BF23-05D1DDCBD6F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95856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F6A0BAA-69F6-40CA-8386-5C292E3FF86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104EF41-B61E-4543-B99B-5060A5E86DC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059CD01-F664-41AE-A5D9-1DE94688529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94A664E-2B22-4033-8170-AF433663E72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C77C755A-A975-49B1-AEC5-2832EDE2D8F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E34AF60A-6516-4F00-A713-1ECFB3A15F6E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14675B1-2799-42B3-A762-72E8E383545F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b="0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68B13B85-7284-4867-9178-D33E997040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A1995F69-56F2-4ABF-8CD7-84FF01E493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E0090679-DCFA-4FB6-A665-C003BACCF13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0" sz="14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F55532E4-766E-4BCC-BE61-0D148AB471B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EDB2A5D8-43BC-4E27-A159-E698DCA0FFE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 b="0"/>
            </a:lvl1pPr>
          </a:lstStyle>
          <a:p>
            <a:pPr>
              <a:defRPr/>
            </a:pPr>
            <a:fld id="{15EB57A8-6D1D-4EB4-8752-B6F33AD71FF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microsoft.com/office/2011/relationships/inkAction" Target="../ink/inkAction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microsoft.com/office/2011/relationships/inkAction" Target="../ink/inkAction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microsoft.com/office/2011/relationships/inkAction" Target="../ink/inkAction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microsoft.com/office/2011/relationships/inkAction" Target="../ink/inkAction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microsoft.com/office/2011/relationships/inkAction" Target="../ink/inkAction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microsoft.com/office/2011/relationships/inkAction" Target="../ink/inkAction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microsoft.com/office/2011/relationships/inkAction" Target="../ink/inkAction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microsoft.com/office/2011/relationships/inkAction" Target="../ink/inkAction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microsoft.com/office/2011/relationships/inkAction" Target="../ink/inkAction6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137E2E-DA6A-42C9-8B35-F2D8454B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最小化</a:t>
            </a:r>
            <a:r>
              <a:rPr lang="en-US" altLang="zh-CN" dirty="0"/>
              <a:t>DFA</a:t>
            </a:r>
            <a:r>
              <a:rPr lang="zh-CN" altLang="en-US" dirty="0"/>
              <a:t>预习要点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90B031-F84B-4CA3-95DF-2F34AC9B9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区分的概念，从两个状态</a:t>
            </a:r>
            <a:r>
              <a:rPr lang="en-US" altLang="zh-CN" dirty="0"/>
              <a:t>A</a:t>
            </a:r>
            <a:r>
              <a:rPr lang="zh-CN" altLang="en-US" dirty="0"/>
              <a:t>、</a:t>
            </a:r>
            <a:r>
              <a:rPr lang="en-US" altLang="zh-CN" dirty="0"/>
              <a:t>B</a:t>
            </a:r>
            <a:r>
              <a:rPr lang="zh-CN" altLang="en-US" dirty="0"/>
              <a:t>开始识别符号串</a:t>
            </a:r>
            <a:r>
              <a:rPr lang="en-US" altLang="zh-CN" dirty="0"/>
              <a:t>x</a:t>
            </a:r>
            <a:r>
              <a:rPr lang="zh-CN" altLang="en-US" dirty="0"/>
              <a:t>，结果一终态一非终态，即为</a:t>
            </a:r>
            <a:r>
              <a:rPr lang="en-US" altLang="zh-CN" dirty="0"/>
              <a:t>x</a:t>
            </a:r>
            <a:r>
              <a:rPr lang="zh-CN" altLang="en-US" dirty="0"/>
              <a:t>区分了</a:t>
            </a:r>
            <a:r>
              <a:rPr lang="en-US" altLang="zh-CN" dirty="0"/>
              <a:t>A</a:t>
            </a:r>
            <a:r>
              <a:rPr lang="zh-CN" altLang="en-US" dirty="0"/>
              <a:t>、</a:t>
            </a:r>
            <a:r>
              <a:rPr lang="en-US" altLang="zh-CN" dirty="0"/>
              <a:t>B</a:t>
            </a:r>
          </a:p>
          <a:p>
            <a:r>
              <a:rPr lang="zh-CN" altLang="en-US" dirty="0"/>
              <a:t>任何符号串都无法区分的状态可合并</a:t>
            </a:r>
            <a:endParaRPr lang="en-US" altLang="zh-CN" dirty="0"/>
          </a:p>
          <a:p>
            <a:r>
              <a:rPr lang="zh-CN" altLang="en-US" dirty="0"/>
              <a:t>算法思路倒过来，可区分的状态分裂</a:t>
            </a:r>
            <a:endParaRPr lang="en-US" altLang="zh-CN" dirty="0"/>
          </a:p>
          <a:p>
            <a:pPr lvl="1"/>
            <a:r>
              <a:rPr lang="zh-CN" altLang="en-US" dirty="0"/>
              <a:t>不可能穷举所有符号串进行状态分裂</a:t>
            </a:r>
            <a:endParaRPr lang="en-US" altLang="zh-CN" dirty="0"/>
          </a:p>
          <a:p>
            <a:pPr lvl="2"/>
            <a:r>
              <a:rPr lang="en-US" altLang="zh-CN" dirty="0">
                <a:latin typeface="Symbol" panose="05050102010706020507" pitchFamily="18" charset="2"/>
              </a:rPr>
              <a:t>e</a:t>
            </a:r>
            <a:r>
              <a:rPr lang="zh-CN" altLang="en-US" dirty="0"/>
              <a:t>：将所有状态的集合区分为终态和非终态</a:t>
            </a:r>
            <a:endParaRPr lang="en-US" altLang="zh-CN" dirty="0"/>
          </a:p>
          <a:p>
            <a:pPr lvl="2"/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=a</a:t>
            </a:r>
            <a:r>
              <a:rPr lang="en-US" altLang="zh-CN" dirty="0">
                <a:latin typeface="Symbol" panose="05050102010706020507" pitchFamily="18" charset="2"/>
              </a:rPr>
              <a:t>e</a:t>
            </a:r>
            <a:r>
              <a:rPr lang="zh-CN" altLang="en-US" dirty="0"/>
              <a:t>，在</a:t>
            </a:r>
            <a:r>
              <a:rPr lang="en-US" altLang="zh-CN" dirty="0">
                <a:latin typeface="Symbol" panose="05050102010706020507" pitchFamily="18" charset="2"/>
              </a:rPr>
              <a:t>e</a:t>
            </a:r>
            <a:r>
              <a:rPr lang="zh-CN" altLang="en-US" dirty="0">
                <a:latin typeface="Symbol" panose="05050102010706020507" pitchFamily="18" charset="2"/>
              </a:rPr>
              <a:t>分裂的状态</a:t>
            </a:r>
            <a:r>
              <a:rPr lang="zh-CN" altLang="en-US" dirty="0"/>
              <a:t>集合基础上进行状态迁移，迁移结果属于不同集合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迁移结果被</a:t>
            </a:r>
            <a:r>
              <a:rPr lang="en-US" altLang="zh-CN" dirty="0">
                <a:latin typeface="Symbol" panose="05050102010706020507" pitchFamily="18" charset="2"/>
              </a:rPr>
              <a:t>e</a:t>
            </a:r>
            <a:r>
              <a:rPr lang="zh-CN" altLang="en-US" dirty="0">
                <a:sym typeface="Wingdings" panose="05000000000000000000" pitchFamily="2" charset="2"/>
              </a:rPr>
              <a:t>区分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迁移前状态可被</a:t>
            </a:r>
            <a:r>
              <a:rPr lang="en-US" altLang="zh-CN" dirty="0"/>
              <a:t>a</a:t>
            </a:r>
            <a:r>
              <a:rPr lang="en-US" altLang="zh-CN" dirty="0">
                <a:latin typeface="Symbol" panose="05050102010706020507" pitchFamily="18" charset="2"/>
              </a:rPr>
              <a:t>e</a:t>
            </a:r>
            <a:r>
              <a:rPr lang="zh-CN" altLang="en-US">
                <a:sym typeface="Wingdings" panose="05000000000000000000" pitchFamily="2" charset="2"/>
              </a:rPr>
              <a:t>区分，应分裂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8998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EC2310C7-D9D0-4646-86D4-251FE246A5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3.6  </a:t>
            </a:r>
            <a:r>
              <a:rPr lang="zh-CN" altLang="en-US"/>
              <a:t>最小化</a:t>
            </a:r>
            <a:r>
              <a:rPr lang="en-US" altLang="zh-CN"/>
              <a:t>DFA</a:t>
            </a:r>
            <a:r>
              <a:rPr lang="zh-CN" altLang="en-US"/>
              <a:t>（续）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3954C903-24C2-4CB6-87EF-47C4ACF1FC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  <a:noFill/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zh-CN" altLang="en-US" sz="2400">
                <a:sym typeface="Symbol" panose="05050102010706020507" pitchFamily="18" charset="2"/>
              </a:rPr>
              <a:t>划分算法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for </a:t>
            </a:r>
            <a:r>
              <a:rPr kumimoji="0" lang="en-US" altLang="zh-CN" sz="2400">
                <a:sym typeface="Symbol" panose="05050102010706020507" pitchFamily="18" charset="2"/>
              </a:rPr>
              <a:t>(Π</a:t>
            </a:r>
            <a:r>
              <a:rPr kumimoji="0" lang="zh-CN" altLang="en-US" sz="2400">
                <a:sym typeface="Symbol" panose="05050102010706020507" pitchFamily="18" charset="2"/>
              </a:rPr>
              <a:t>中每个状态组</a:t>
            </a:r>
            <a:r>
              <a:rPr kumimoji="0" lang="en-US" altLang="zh-CN" sz="2400">
                <a:sym typeface="Symbol" panose="05050102010706020507" pitchFamily="18" charset="2"/>
              </a:rPr>
              <a:t>G) {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	</a:t>
            </a:r>
            <a:r>
              <a:rPr kumimoji="0" lang="zh-CN" altLang="en-US" sz="2400">
                <a:sym typeface="Symbol" panose="05050102010706020507" pitchFamily="18" charset="2"/>
              </a:rPr>
              <a:t>将</a:t>
            </a:r>
            <a:r>
              <a:rPr kumimoji="0" lang="en-US" altLang="zh-CN" sz="2400">
                <a:sym typeface="Symbol" panose="05050102010706020507" pitchFamily="18" charset="2"/>
              </a:rPr>
              <a:t>G</a:t>
            </a:r>
            <a:r>
              <a:rPr kumimoji="0" lang="zh-CN" altLang="en-US" sz="2400">
                <a:sym typeface="Symbol" panose="05050102010706020507" pitchFamily="18" charset="2"/>
              </a:rPr>
              <a:t>划分为若干分组，使得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zh-CN" altLang="en-US" sz="2400">
                <a:sym typeface="Symbol" panose="05050102010706020507" pitchFamily="18" charset="2"/>
              </a:rPr>
              <a:t>	</a:t>
            </a:r>
            <a:r>
              <a:rPr kumimoji="0" lang="en-US" altLang="zh-CN" sz="2400">
                <a:sym typeface="Symbol" panose="05050102010706020507" pitchFamily="18" charset="2"/>
              </a:rPr>
              <a:t>G</a:t>
            </a:r>
            <a:r>
              <a:rPr kumimoji="0" lang="zh-CN" altLang="en-US" sz="2400">
                <a:sym typeface="Symbol" panose="05050102010706020507" pitchFamily="18" charset="2"/>
              </a:rPr>
              <a:t>中两个状态</a:t>
            </a:r>
            <a:r>
              <a:rPr kumimoji="0" lang="en-US" altLang="zh-CN" sz="2400">
                <a:sym typeface="Symbol" panose="05050102010706020507" pitchFamily="18" charset="2"/>
              </a:rPr>
              <a:t>s</a:t>
            </a:r>
            <a:r>
              <a:rPr kumimoji="0" lang="zh-CN" altLang="en-US" sz="2400">
                <a:sym typeface="Symbol" panose="05050102010706020507" pitchFamily="18" charset="2"/>
              </a:rPr>
              <a:t>、</a:t>
            </a:r>
            <a:r>
              <a:rPr kumimoji="0" lang="en-US" altLang="zh-CN" sz="2400">
                <a:sym typeface="Symbol" panose="05050102010706020507" pitchFamily="18" charset="2"/>
              </a:rPr>
              <a:t>t</a:t>
            </a:r>
            <a:r>
              <a:rPr kumimoji="0" lang="zh-CN" altLang="en-US" sz="2400">
                <a:sym typeface="Symbol" panose="05050102010706020507" pitchFamily="18" charset="2"/>
              </a:rPr>
              <a:t>在同一分组中的充要条件为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zh-CN" altLang="en-US" sz="2400">
                <a:sym typeface="Symbol" panose="05050102010706020507" pitchFamily="18" charset="2"/>
              </a:rPr>
              <a:t>	对所有符号</a:t>
            </a:r>
            <a:r>
              <a:rPr kumimoji="0" lang="en-US" altLang="zh-CN" sz="2400">
                <a:sym typeface="Symbol" panose="05050102010706020507" pitchFamily="18" charset="2"/>
              </a:rPr>
              <a:t>a</a:t>
            </a:r>
            <a:r>
              <a:rPr kumimoji="0" lang="zh-CN" altLang="en-US" sz="2400">
                <a:sym typeface="Symbol" panose="05050102010706020507" pitchFamily="18" charset="2"/>
              </a:rPr>
              <a:t>，</a:t>
            </a:r>
            <a:r>
              <a:rPr kumimoji="0" lang="en-US" altLang="zh-CN" sz="2400">
                <a:sym typeface="Symbol" panose="05050102010706020507" pitchFamily="18" charset="2"/>
              </a:rPr>
              <a:t>s</a:t>
            </a:r>
            <a:r>
              <a:rPr kumimoji="0" lang="zh-CN" altLang="en-US" sz="2400">
                <a:sym typeface="Symbol" panose="05050102010706020507" pitchFamily="18" charset="2"/>
              </a:rPr>
              <a:t>、</a:t>
            </a:r>
            <a:r>
              <a:rPr kumimoji="0" lang="en-US" altLang="zh-CN" sz="2400">
                <a:sym typeface="Symbol" panose="05050102010706020507" pitchFamily="18" charset="2"/>
              </a:rPr>
              <a:t>t</a:t>
            </a:r>
            <a:r>
              <a:rPr kumimoji="0" lang="zh-CN" altLang="en-US" sz="2400">
                <a:sym typeface="Symbol" panose="05050102010706020507" pitchFamily="18" charset="2"/>
              </a:rPr>
              <a:t>转换后的状态处于</a:t>
            </a:r>
            <a:r>
              <a:rPr kumimoji="0" lang="en-US" altLang="zh-CN" sz="2400">
                <a:sym typeface="Symbol" panose="05050102010706020507" pitchFamily="18" charset="2"/>
              </a:rPr>
              <a:t>Π</a:t>
            </a:r>
            <a:r>
              <a:rPr kumimoji="0" lang="zh-CN" altLang="en-US" sz="2400">
                <a:sym typeface="Symbol" panose="05050102010706020507" pitchFamily="18" charset="2"/>
              </a:rPr>
              <a:t>中的同一个状态组中</a:t>
            </a:r>
            <a:r>
              <a:rPr kumimoji="0" lang="en-US" altLang="zh-CN" sz="2400">
                <a:sym typeface="Symbol" panose="05050102010706020507" pitchFamily="18" charset="2"/>
              </a:rPr>
              <a:t>;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	</a:t>
            </a:r>
            <a:r>
              <a:rPr kumimoji="0" lang="zh-CN" altLang="en-US" sz="2400">
                <a:sym typeface="Symbol" panose="05050102010706020507" pitchFamily="18" charset="2"/>
              </a:rPr>
              <a:t>在</a:t>
            </a:r>
            <a:r>
              <a:rPr kumimoji="0" lang="en-US" altLang="zh-CN" sz="2400">
                <a:sym typeface="Symbol" panose="05050102010706020507" pitchFamily="18" charset="2"/>
              </a:rPr>
              <a:t>Π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new</a:t>
            </a:r>
            <a:r>
              <a:rPr kumimoji="0" lang="zh-CN" altLang="en-US" sz="2400">
                <a:sym typeface="Symbol" panose="05050102010706020507" pitchFamily="18" charset="2"/>
              </a:rPr>
              <a:t>中，用所有分组替换</a:t>
            </a:r>
            <a:r>
              <a:rPr kumimoji="0" lang="en-US" altLang="zh-CN" sz="2400">
                <a:sym typeface="Symbol" panose="05050102010706020507" pitchFamily="18" charset="2"/>
              </a:rPr>
              <a:t>G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en-US" altLang="zh-CN" sz="2400">
                <a:sym typeface="Symbol" panose="05050102010706020507" pitchFamily="18" charset="2"/>
              </a:rPr>
              <a:t>}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6EB59B7-1E13-455A-8E3F-8F6B3063147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080880" y="2131200"/>
              <a:ext cx="1123560" cy="15609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6EB59B7-1E13-455A-8E3F-8F6B3063147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71520" y="2121840"/>
                <a:ext cx="1142280" cy="15796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46016A7-A3C3-4B7C-A169-964571ACAE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21"/>
    </mc:Choice>
    <mc:Fallback xmlns="">
      <p:transition spd="slow" advTm="35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AB2A40E9-F4FF-4C3A-8196-D818FD68A8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预习作业</a:t>
            </a:r>
            <a:r>
              <a:rPr lang="en-US" altLang="zh-CN"/>
              <a:t>——DFA</a:t>
            </a:r>
            <a:r>
              <a:rPr lang="zh-CN" altLang="en-US"/>
              <a:t>最小化</a:t>
            </a:r>
            <a:endParaRPr lang="en-US" altLang="zh-CN"/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20BB01BC-70A6-41EC-88E6-987B82BDD6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3352800"/>
            <a:ext cx="7772400" cy="2743200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AutoNum type="arabicPeriod"/>
              <a:defRPr/>
            </a:pPr>
            <a:r>
              <a:rPr lang="en-US" altLang="zh-CN" sz="2400" dirty="0"/>
              <a:t>{E}, {A, B, C, D}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  <a:defRPr/>
            </a:pPr>
            <a:r>
              <a:rPr lang="en-US" altLang="zh-CN" sz="2400" dirty="0"/>
              <a:t>{A, B, C, D} </a:t>
            </a:r>
            <a:r>
              <a:rPr lang="en-US" altLang="zh-CN" sz="2400" dirty="0">
                <a:latin typeface="Tahoma" panose="020B0604030504040204" pitchFamily="34" charset="0"/>
              </a:rPr>
              <a:t>—</a:t>
            </a:r>
            <a:r>
              <a:rPr lang="en-US" altLang="zh-CN" sz="2400" dirty="0">
                <a:sym typeface="Wingdings" panose="05000000000000000000" pitchFamily="2" charset="2"/>
              </a:rPr>
              <a:t>{A, B, C} {D}{E}, {D}, {A, B, C}</a:t>
            </a: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endParaRPr lang="en-US" altLang="zh-CN" sz="2400" dirty="0">
              <a:sym typeface="Wingdings" panose="05000000000000000000" pitchFamily="2" charset="2"/>
            </a:endParaRP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dirty="0">
                <a:solidFill>
                  <a:srgbClr val="3333CC"/>
                </a:solidFill>
                <a:sym typeface="Wingdings" panose="05000000000000000000" pitchFamily="2" charset="2"/>
              </a:rPr>
              <a:t>按此方式，继续对当前状态集进行分裂</a:t>
            </a:r>
            <a:r>
              <a:rPr lang="en-US" altLang="zh-CN" sz="2400" dirty="0">
                <a:solidFill>
                  <a:srgbClr val="3333CC"/>
                </a:solidFill>
                <a:sym typeface="Wingdings" panose="05000000000000000000" pitchFamily="2" charset="2"/>
              </a:rPr>
              <a:t>——</a:t>
            </a:r>
            <a:r>
              <a:rPr lang="zh-CN" altLang="en-US" sz="2400" dirty="0">
                <a:solidFill>
                  <a:srgbClr val="3333CC"/>
                </a:solidFill>
                <a:sym typeface="Wingdings" panose="05000000000000000000" pitchFamily="2" charset="2"/>
              </a:rPr>
              <a:t>对所有符号计算状态迁移，如果得到的状态属于不同集合，则进行分裂</a:t>
            </a:r>
            <a:endParaRPr lang="en-US" altLang="zh-CN" sz="2400" dirty="0">
              <a:solidFill>
                <a:srgbClr val="3333CC"/>
              </a:solidFill>
              <a:sym typeface="Wingdings" panose="05000000000000000000" pitchFamily="2" charset="2"/>
            </a:endParaRPr>
          </a:p>
        </p:txBody>
      </p:sp>
      <p:grpSp>
        <p:nvGrpSpPr>
          <p:cNvPr id="13316" name="Group 44">
            <a:extLst>
              <a:ext uri="{FF2B5EF4-FFF2-40B4-BE49-F238E27FC236}">
                <a16:creationId xmlns:a16="http://schemas.microsoft.com/office/drawing/2014/main" id="{C53CB994-1F90-4220-A6FB-15897F2A3CC8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1004888"/>
            <a:ext cx="5867400" cy="2195512"/>
            <a:chOff x="960" y="777"/>
            <a:chExt cx="3696" cy="1383"/>
          </a:xfrm>
        </p:grpSpPr>
        <p:grpSp>
          <p:nvGrpSpPr>
            <p:cNvPr id="13318" name="Group 5">
              <a:extLst>
                <a:ext uri="{FF2B5EF4-FFF2-40B4-BE49-F238E27FC236}">
                  <a16:creationId xmlns:a16="http://schemas.microsoft.com/office/drawing/2014/main" id="{7DB22744-BAE7-4D08-BF54-E1D3F322029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40" y="1545"/>
              <a:ext cx="432" cy="432"/>
              <a:chOff x="1440" y="3408"/>
              <a:chExt cx="432" cy="432"/>
            </a:xfrm>
          </p:grpSpPr>
          <p:sp>
            <p:nvSpPr>
              <p:cNvPr id="13355" name="Oval 6">
                <a:extLst>
                  <a:ext uri="{FF2B5EF4-FFF2-40B4-BE49-F238E27FC236}">
                    <a16:creationId xmlns:a16="http://schemas.microsoft.com/office/drawing/2014/main" id="{820D685E-95EF-4811-8746-D5EC0321BD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3408"/>
                <a:ext cx="432" cy="43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3356" name="Text Box 7">
                <a:extLst>
                  <a:ext uri="{FF2B5EF4-FFF2-40B4-BE49-F238E27FC236}">
                    <a16:creationId xmlns:a16="http://schemas.microsoft.com/office/drawing/2014/main" id="{AAF08EED-4795-4BFD-BE5E-195FB9E7819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3456"/>
                <a:ext cx="336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/>
                  <a:t>A</a:t>
                </a:r>
              </a:p>
            </p:txBody>
          </p:sp>
        </p:grpSp>
        <p:grpSp>
          <p:nvGrpSpPr>
            <p:cNvPr id="13319" name="Group 8">
              <a:extLst>
                <a:ext uri="{FF2B5EF4-FFF2-40B4-BE49-F238E27FC236}">
                  <a16:creationId xmlns:a16="http://schemas.microsoft.com/office/drawing/2014/main" id="{439BE08C-1FCD-4639-8551-A16E2F7403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2" y="1017"/>
              <a:ext cx="432" cy="432"/>
              <a:chOff x="1440" y="3408"/>
              <a:chExt cx="432" cy="432"/>
            </a:xfrm>
          </p:grpSpPr>
          <p:sp>
            <p:nvSpPr>
              <p:cNvPr id="13353" name="Oval 9">
                <a:extLst>
                  <a:ext uri="{FF2B5EF4-FFF2-40B4-BE49-F238E27FC236}">
                    <a16:creationId xmlns:a16="http://schemas.microsoft.com/office/drawing/2014/main" id="{B46A22BC-A9C2-49B3-9C7E-3EA0A95368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3408"/>
                <a:ext cx="432" cy="43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3354" name="Text Box 10">
                <a:extLst>
                  <a:ext uri="{FF2B5EF4-FFF2-40B4-BE49-F238E27FC236}">
                    <a16:creationId xmlns:a16="http://schemas.microsoft.com/office/drawing/2014/main" id="{21A7213B-E20E-4C51-91A5-4A07E614B8C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3456"/>
                <a:ext cx="336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/>
                  <a:t>C</a:t>
                </a:r>
              </a:p>
            </p:txBody>
          </p:sp>
        </p:grpSp>
        <p:grpSp>
          <p:nvGrpSpPr>
            <p:cNvPr id="13320" name="Group 11">
              <a:extLst>
                <a:ext uri="{FF2B5EF4-FFF2-40B4-BE49-F238E27FC236}">
                  <a16:creationId xmlns:a16="http://schemas.microsoft.com/office/drawing/2014/main" id="{5BA14728-6A5C-4FF5-9630-56251A438C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04" y="1545"/>
              <a:ext cx="432" cy="432"/>
              <a:chOff x="1440" y="3408"/>
              <a:chExt cx="432" cy="432"/>
            </a:xfrm>
          </p:grpSpPr>
          <p:sp>
            <p:nvSpPr>
              <p:cNvPr id="13351" name="Oval 12">
                <a:extLst>
                  <a:ext uri="{FF2B5EF4-FFF2-40B4-BE49-F238E27FC236}">
                    <a16:creationId xmlns:a16="http://schemas.microsoft.com/office/drawing/2014/main" id="{036B34E5-5899-41A5-8BA8-6AA7BFF8F5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3408"/>
                <a:ext cx="432" cy="43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3352" name="Text Box 13">
                <a:extLst>
                  <a:ext uri="{FF2B5EF4-FFF2-40B4-BE49-F238E27FC236}">
                    <a16:creationId xmlns:a16="http://schemas.microsoft.com/office/drawing/2014/main" id="{A3A33731-F689-4B79-991A-474087BDFE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3456"/>
                <a:ext cx="336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/>
                  <a:t>B</a:t>
                </a:r>
              </a:p>
            </p:txBody>
          </p:sp>
        </p:grpSp>
        <p:grpSp>
          <p:nvGrpSpPr>
            <p:cNvPr id="13321" name="Group 14">
              <a:extLst>
                <a:ext uri="{FF2B5EF4-FFF2-40B4-BE49-F238E27FC236}">
                  <a16:creationId xmlns:a16="http://schemas.microsoft.com/office/drawing/2014/main" id="{064517B1-70D0-4FE7-AA34-F806EB9A195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12" y="1545"/>
              <a:ext cx="432" cy="432"/>
              <a:chOff x="1440" y="3408"/>
              <a:chExt cx="432" cy="432"/>
            </a:xfrm>
          </p:grpSpPr>
          <p:sp>
            <p:nvSpPr>
              <p:cNvPr id="13349" name="Oval 15">
                <a:extLst>
                  <a:ext uri="{FF2B5EF4-FFF2-40B4-BE49-F238E27FC236}">
                    <a16:creationId xmlns:a16="http://schemas.microsoft.com/office/drawing/2014/main" id="{20DB8762-B9E7-46F1-ABFC-7B29263130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3408"/>
                <a:ext cx="432" cy="43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3350" name="Text Box 16">
                <a:extLst>
                  <a:ext uri="{FF2B5EF4-FFF2-40B4-BE49-F238E27FC236}">
                    <a16:creationId xmlns:a16="http://schemas.microsoft.com/office/drawing/2014/main" id="{48E1E72A-0280-4EFD-B6E8-A80CE4C6828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3456"/>
                <a:ext cx="336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/>
                  <a:t>D</a:t>
                </a:r>
              </a:p>
            </p:txBody>
          </p:sp>
        </p:grpSp>
        <p:grpSp>
          <p:nvGrpSpPr>
            <p:cNvPr id="13322" name="Group 17">
              <a:extLst>
                <a:ext uri="{FF2B5EF4-FFF2-40B4-BE49-F238E27FC236}">
                  <a16:creationId xmlns:a16="http://schemas.microsoft.com/office/drawing/2014/main" id="{2F3EA13B-2515-4E0B-912E-2157CE1FCA0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24" y="1545"/>
              <a:ext cx="432" cy="432"/>
              <a:chOff x="4032" y="3504"/>
              <a:chExt cx="432" cy="432"/>
            </a:xfrm>
          </p:grpSpPr>
          <p:grpSp>
            <p:nvGrpSpPr>
              <p:cNvPr id="13345" name="Group 18">
                <a:extLst>
                  <a:ext uri="{FF2B5EF4-FFF2-40B4-BE49-F238E27FC236}">
                    <a16:creationId xmlns:a16="http://schemas.microsoft.com/office/drawing/2014/main" id="{09A20AA1-2266-4158-9C60-4A555108A22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032" y="3504"/>
                <a:ext cx="432" cy="432"/>
                <a:chOff x="1440" y="3408"/>
                <a:chExt cx="432" cy="432"/>
              </a:xfrm>
            </p:grpSpPr>
            <p:sp>
              <p:nvSpPr>
                <p:cNvPr id="13347" name="Oval 19">
                  <a:extLst>
                    <a:ext uri="{FF2B5EF4-FFF2-40B4-BE49-F238E27FC236}">
                      <a16:creationId xmlns:a16="http://schemas.microsoft.com/office/drawing/2014/main" id="{31D25EDE-61A9-4664-A491-75E466D9C31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0" y="3408"/>
                  <a:ext cx="432" cy="432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FF3300"/>
                    </a:buClr>
                    <a:buSzPct val="75000"/>
                    <a:buFont typeface="Wingdings" panose="05000000000000000000" pitchFamily="2" charset="2"/>
                    <a:buChar char="m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folHlink"/>
                    </a:buClr>
                    <a:buSzPct val="69000"/>
                    <a:buFont typeface="Wingdings" panose="05000000000000000000" pitchFamily="2" charset="2"/>
                    <a:buChar char="q"/>
                    <a:defRPr kumimoji="1" sz="2800">
                      <a:solidFill>
                        <a:srgbClr val="3333CC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FF3300"/>
                    </a:buClr>
                    <a:buFont typeface="Wingdings" panose="05000000000000000000" pitchFamily="2" charset="2"/>
                    <a:buChar char="Ø"/>
                    <a:defRPr kumimoji="1" sz="2400">
                      <a:solidFill>
                        <a:srgbClr val="FF33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tx1"/>
                    </a:buClr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zh-CN" altLang="en-US" sz="2400">
                    <a:latin typeface="Tahoma" panose="020B0604030504040204" pitchFamily="34" charset="0"/>
                  </a:endParaRPr>
                </a:p>
              </p:txBody>
            </p:sp>
            <p:sp>
              <p:nvSpPr>
                <p:cNvPr id="13348" name="Text Box 20">
                  <a:extLst>
                    <a:ext uri="{FF2B5EF4-FFF2-40B4-BE49-F238E27FC236}">
                      <a16:creationId xmlns:a16="http://schemas.microsoft.com/office/drawing/2014/main" id="{0D88F070-20F7-4E1D-9F3E-A671628FF7B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488" y="3456"/>
                  <a:ext cx="336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rgbClr val="FF3300"/>
                    </a:buClr>
                    <a:buSzPct val="75000"/>
                    <a:buFont typeface="Wingdings" panose="05000000000000000000" pitchFamily="2" charset="2"/>
                    <a:buChar char="m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folHlink"/>
                    </a:buClr>
                    <a:buSzPct val="69000"/>
                    <a:buFont typeface="Wingdings" panose="05000000000000000000" pitchFamily="2" charset="2"/>
                    <a:buChar char="q"/>
                    <a:defRPr kumimoji="1" sz="2800">
                      <a:solidFill>
                        <a:srgbClr val="3333CC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FF3300"/>
                    </a:buClr>
                    <a:buFont typeface="Wingdings" panose="05000000000000000000" pitchFamily="2" charset="2"/>
                    <a:buChar char="Ø"/>
                    <a:defRPr kumimoji="1" sz="2400">
                      <a:solidFill>
                        <a:srgbClr val="FF33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tx1"/>
                    </a:buClr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  <a:buClrTx/>
                    <a:buSzTx/>
                    <a:buFontTx/>
                    <a:buNone/>
                  </a:pPr>
                  <a:r>
                    <a:rPr kumimoji="0" lang="en-US" altLang="zh-CN" sz="2400"/>
                    <a:t>E</a:t>
                  </a:r>
                </a:p>
              </p:txBody>
            </p:sp>
          </p:grpSp>
          <p:sp>
            <p:nvSpPr>
              <p:cNvPr id="13346" name="Oval 21">
                <a:extLst>
                  <a:ext uri="{FF2B5EF4-FFF2-40B4-BE49-F238E27FC236}">
                    <a16:creationId xmlns:a16="http://schemas.microsoft.com/office/drawing/2014/main" id="{A2618345-D261-4AAE-A24D-474B3D9B8A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0" y="3552"/>
                <a:ext cx="336" cy="336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</p:grpSp>
        <p:cxnSp>
          <p:nvCxnSpPr>
            <p:cNvPr id="13323" name="AutoShape 22">
              <a:extLst>
                <a:ext uri="{FF2B5EF4-FFF2-40B4-BE49-F238E27FC236}">
                  <a16:creationId xmlns:a16="http://schemas.microsoft.com/office/drawing/2014/main" id="{BF1C89DD-8C3C-43EE-A346-DDCC4513B8C7}"/>
                </a:ext>
              </a:extLst>
            </p:cNvPr>
            <p:cNvCxnSpPr>
              <a:cxnSpLocks noChangeShapeType="1"/>
              <a:stCxn id="13355" idx="6"/>
              <a:endCxn id="13351" idx="2"/>
            </p:cNvCxnSpPr>
            <p:nvPr/>
          </p:nvCxnSpPr>
          <p:spPr bwMode="auto">
            <a:xfrm>
              <a:off x="1872" y="1761"/>
              <a:ext cx="432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24" name="AutoShape 23">
              <a:extLst>
                <a:ext uri="{FF2B5EF4-FFF2-40B4-BE49-F238E27FC236}">
                  <a16:creationId xmlns:a16="http://schemas.microsoft.com/office/drawing/2014/main" id="{0546172A-E8F1-44FD-9B21-A71CBC23FC49}"/>
                </a:ext>
              </a:extLst>
            </p:cNvPr>
            <p:cNvCxnSpPr>
              <a:cxnSpLocks noChangeShapeType="1"/>
              <a:stCxn id="13353" idx="4"/>
              <a:endCxn id="13351" idx="7"/>
            </p:cNvCxnSpPr>
            <p:nvPr/>
          </p:nvCxnSpPr>
          <p:spPr bwMode="auto">
            <a:xfrm rot="5400000">
              <a:off x="2781" y="1341"/>
              <a:ext cx="159" cy="375"/>
            </a:xfrm>
            <a:prstGeom prst="curvedConnector3">
              <a:avLst>
                <a:gd name="adj1" fmla="val 30190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25" name="AutoShape 24">
              <a:extLst>
                <a:ext uri="{FF2B5EF4-FFF2-40B4-BE49-F238E27FC236}">
                  <a16:creationId xmlns:a16="http://schemas.microsoft.com/office/drawing/2014/main" id="{4C22663B-EF56-4A41-B5B9-363B11164CA0}"/>
                </a:ext>
              </a:extLst>
            </p:cNvPr>
            <p:cNvCxnSpPr>
              <a:cxnSpLocks noChangeShapeType="1"/>
              <a:stCxn id="13347" idx="1"/>
              <a:endCxn id="13353" idx="6"/>
            </p:cNvCxnSpPr>
            <p:nvPr/>
          </p:nvCxnSpPr>
          <p:spPr bwMode="auto">
            <a:xfrm rot="5400000" flipH="1">
              <a:off x="3588" y="909"/>
              <a:ext cx="375" cy="1023"/>
            </a:xfrm>
            <a:prstGeom prst="curvedConnector2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26" name="AutoShape 25">
              <a:extLst>
                <a:ext uri="{FF2B5EF4-FFF2-40B4-BE49-F238E27FC236}">
                  <a16:creationId xmlns:a16="http://schemas.microsoft.com/office/drawing/2014/main" id="{F9CD35B4-578C-41FE-BB19-4AD079B78D73}"/>
                </a:ext>
              </a:extLst>
            </p:cNvPr>
            <p:cNvCxnSpPr>
              <a:cxnSpLocks noChangeShapeType="1"/>
              <a:stCxn id="13347" idx="3"/>
              <a:endCxn id="13351" idx="5"/>
            </p:cNvCxnSpPr>
            <p:nvPr/>
          </p:nvCxnSpPr>
          <p:spPr bwMode="auto">
            <a:xfrm rot="5400000">
              <a:off x="3479" y="1108"/>
              <a:ext cx="1" cy="1614"/>
            </a:xfrm>
            <a:prstGeom prst="curvedConnector3">
              <a:avLst>
                <a:gd name="adj1" fmla="val 20700009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27" name="AutoShape 26">
              <a:extLst>
                <a:ext uri="{FF2B5EF4-FFF2-40B4-BE49-F238E27FC236}">
                  <a16:creationId xmlns:a16="http://schemas.microsoft.com/office/drawing/2014/main" id="{0207082C-794C-4E1B-848A-B8485D26FFCE}"/>
                </a:ext>
              </a:extLst>
            </p:cNvPr>
            <p:cNvCxnSpPr>
              <a:cxnSpLocks noChangeShapeType="1"/>
              <a:stCxn id="13351" idx="4"/>
              <a:endCxn id="13351" idx="3"/>
            </p:cNvCxnSpPr>
            <p:nvPr/>
          </p:nvCxnSpPr>
          <p:spPr bwMode="auto">
            <a:xfrm rot="16200000" flipV="1">
              <a:off x="2412" y="1869"/>
              <a:ext cx="63" cy="153"/>
            </a:xfrm>
            <a:prstGeom prst="curvedConnector3">
              <a:avLst>
                <a:gd name="adj1" fmla="val -409528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28" name="AutoShape 27">
              <a:extLst>
                <a:ext uri="{FF2B5EF4-FFF2-40B4-BE49-F238E27FC236}">
                  <a16:creationId xmlns:a16="http://schemas.microsoft.com/office/drawing/2014/main" id="{1C1665FD-DF26-4FE4-B5B8-39F2145F32C3}"/>
                </a:ext>
              </a:extLst>
            </p:cNvPr>
            <p:cNvCxnSpPr>
              <a:cxnSpLocks noChangeShapeType="1"/>
              <a:stCxn id="13349" idx="3"/>
              <a:endCxn id="13351" idx="6"/>
            </p:cNvCxnSpPr>
            <p:nvPr/>
          </p:nvCxnSpPr>
          <p:spPr bwMode="auto">
            <a:xfrm rot="16200000" flipV="1">
              <a:off x="2979" y="1518"/>
              <a:ext cx="153" cy="639"/>
            </a:xfrm>
            <a:prstGeom prst="curvedConnector4">
              <a:avLst>
                <a:gd name="adj1" fmla="val -48370"/>
                <a:gd name="adj2" fmla="val 54931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29" name="AutoShape 28">
              <a:extLst>
                <a:ext uri="{FF2B5EF4-FFF2-40B4-BE49-F238E27FC236}">
                  <a16:creationId xmlns:a16="http://schemas.microsoft.com/office/drawing/2014/main" id="{E61B77BC-6B47-4270-8E31-FD9336F044EA}"/>
                </a:ext>
              </a:extLst>
            </p:cNvPr>
            <p:cNvCxnSpPr>
              <a:cxnSpLocks noChangeShapeType="1"/>
              <a:stCxn id="13355" idx="0"/>
              <a:endCxn id="13353" idx="2"/>
            </p:cNvCxnSpPr>
            <p:nvPr/>
          </p:nvCxnSpPr>
          <p:spPr bwMode="auto">
            <a:xfrm rot="-5400000">
              <a:off x="2088" y="801"/>
              <a:ext cx="312" cy="1176"/>
            </a:xfrm>
            <a:prstGeom prst="curvedConnector2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30" name="AutoShape 29">
              <a:extLst>
                <a:ext uri="{FF2B5EF4-FFF2-40B4-BE49-F238E27FC236}">
                  <a16:creationId xmlns:a16="http://schemas.microsoft.com/office/drawing/2014/main" id="{E4EDCC04-31C2-4919-852F-301408DAE3DE}"/>
                </a:ext>
              </a:extLst>
            </p:cNvPr>
            <p:cNvCxnSpPr>
              <a:cxnSpLocks noChangeShapeType="1"/>
              <a:stCxn id="13349" idx="6"/>
              <a:endCxn id="13347" idx="2"/>
            </p:cNvCxnSpPr>
            <p:nvPr/>
          </p:nvCxnSpPr>
          <p:spPr bwMode="auto">
            <a:xfrm>
              <a:off x="3744" y="1761"/>
              <a:ext cx="480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31" name="AutoShape 30">
              <a:extLst>
                <a:ext uri="{FF2B5EF4-FFF2-40B4-BE49-F238E27FC236}">
                  <a16:creationId xmlns:a16="http://schemas.microsoft.com/office/drawing/2014/main" id="{CB9D5A10-777B-4A63-BD45-603A4A0A4766}"/>
                </a:ext>
              </a:extLst>
            </p:cNvPr>
            <p:cNvCxnSpPr>
              <a:cxnSpLocks noChangeShapeType="1"/>
              <a:stCxn id="13351" idx="6"/>
              <a:endCxn id="13349" idx="2"/>
            </p:cNvCxnSpPr>
            <p:nvPr/>
          </p:nvCxnSpPr>
          <p:spPr bwMode="auto">
            <a:xfrm>
              <a:off x="2736" y="1761"/>
              <a:ext cx="576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332" name="Line 31">
              <a:extLst>
                <a:ext uri="{FF2B5EF4-FFF2-40B4-BE49-F238E27FC236}">
                  <a16:creationId xmlns:a16="http://schemas.microsoft.com/office/drawing/2014/main" id="{1ED47379-1D1D-4564-9E5B-76BADFD377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56" y="1785"/>
              <a:ext cx="3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cxnSp>
          <p:nvCxnSpPr>
            <p:cNvPr id="13333" name="AutoShape 32">
              <a:extLst>
                <a:ext uri="{FF2B5EF4-FFF2-40B4-BE49-F238E27FC236}">
                  <a16:creationId xmlns:a16="http://schemas.microsoft.com/office/drawing/2014/main" id="{CB87E865-1335-479A-B41D-3C168A6CC4BC}"/>
                </a:ext>
              </a:extLst>
            </p:cNvPr>
            <p:cNvCxnSpPr>
              <a:cxnSpLocks noChangeShapeType="1"/>
              <a:stCxn id="13353" idx="0"/>
              <a:endCxn id="13353" idx="1"/>
            </p:cNvCxnSpPr>
            <p:nvPr/>
          </p:nvCxnSpPr>
          <p:spPr bwMode="auto">
            <a:xfrm rot="-5400000" flipH="1" flipV="1">
              <a:off x="2940" y="972"/>
              <a:ext cx="63" cy="153"/>
            </a:xfrm>
            <a:prstGeom prst="curvedConnector3">
              <a:avLst>
                <a:gd name="adj1" fmla="val -228569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334" name="Text Box 33">
              <a:extLst>
                <a:ext uri="{FF2B5EF4-FFF2-40B4-BE49-F238E27FC236}">
                  <a16:creationId xmlns:a16="http://schemas.microsoft.com/office/drawing/2014/main" id="{CE9E54BF-8169-481D-AEE8-0E0C076FD0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0" y="1593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start</a:t>
              </a:r>
            </a:p>
          </p:txBody>
        </p:sp>
        <p:sp>
          <p:nvSpPr>
            <p:cNvPr id="13335" name="Text Box 34">
              <a:extLst>
                <a:ext uri="{FF2B5EF4-FFF2-40B4-BE49-F238E27FC236}">
                  <a16:creationId xmlns:a16="http://schemas.microsoft.com/office/drawing/2014/main" id="{7364D3FE-646F-475F-8B97-BB8340BBCC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0" y="1593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b</a:t>
              </a:r>
            </a:p>
          </p:txBody>
        </p:sp>
        <p:sp>
          <p:nvSpPr>
            <p:cNvPr id="13336" name="Text Box 35">
              <a:extLst>
                <a:ext uri="{FF2B5EF4-FFF2-40B4-BE49-F238E27FC236}">
                  <a16:creationId xmlns:a16="http://schemas.microsoft.com/office/drawing/2014/main" id="{A7F94880-6A39-4246-9AAB-06F35E778E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8" y="1593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b</a:t>
              </a:r>
            </a:p>
          </p:txBody>
        </p:sp>
        <p:sp>
          <p:nvSpPr>
            <p:cNvPr id="13337" name="Text Box 36">
              <a:extLst>
                <a:ext uri="{FF2B5EF4-FFF2-40B4-BE49-F238E27FC236}">
                  <a16:creationId xmlns:a16="http://schemas.microsoft.com/office/drawing/2014/main" id="{C4271139-430C-4187-9F8F-0856E3EF64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2" y="1113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b</a:t>
              </a:r>
            </a:p>
          </p:txBody>
        </p:sp>
        <p:sp>
          <p:nvSpPr>
            <p:cNvPr id="13338" name="Text Box 37">
              <a:extLst>
                <a:ext uri="{FF2B5EF4-FFF2-40B4-BE49-F238E27FC236}">
                  <a16:creationId xmlns:a16="http://schemas.microsoft.com/office/drawing/2014/main" id="{8A017756-0464-4326-8E49-8099548A76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8" y="777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b</a:t>
              </a:r>
            </a:p>
          </p:txBody>
        </p:sp>
        <p:sp>
          <p:nvSpPr>
            <p:cNvPr id="13339" name="Text Box 38">
              <a:extLst>
                <a:ext uri="{FF2B5EF4-FFF2-40B4-BE49-F238E27FC236}">
                  <a16:creationId xmlns:a16="http://schemas.microsoft.com/office/drawing/2014/main" id="{3342146D-29A1-4328-96C3-0DB9CB9848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0" y="1113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b</a:t>
              </a:r>
            </a:p>
          </p:txBody>
        </p:sp>
        <p:sp>
          <p:nvSpPr>
            <p:cNvPr id="13340" name="Text Box 39">
              <a:extLst>
                <a:ext uri="{FF2B5EF4-FFF2-40B4-BE49-F238E27FC236}">
                  <a16:creationId xmlns:a16="http://schemas.microsoft.com/office/drawing/2014/main" id="{B2CBB401-21C9-4830-BE77-4B636051EB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0" y="1929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a</a:t>
              </a:r>
            </a:p>
          </p:txBody>
        </p:sp>
        <p:sp>
          <p:nvSpPr>
            <p:cNvPr id="13341" name="Text Box 40">
              <a:extLst>
                <a:ext uri="{FF2B5EF4-FFF2-40B4-BE49-F238E27FC236}">
                  <a16:creationId xmlns:a16="http://schemas.microsoft.com/office/drawing/2014/main" id="{73B2B69D-27B1-408F-84F1-B80A3F2824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4" y="1785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a</a:t>
              </a:r>
            </a:p>
          </p:txBody>
        </p:sp>
        <p:sp>
          <p:nvSpPr>
            <p:cNvPr id="13342" name="Text Box 41">
              <a:extLst>
                <a:ext uri="{FF2B5EF4-FFF2-40B4-BE49-F238E27FC236}">
                  <a16:creationId xmlns:a16="http://schemas.microsoft.com/office/drawing/2014/main" id="{24D2DEB2-D0ED-4065-90E5-5BC8B561C4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0" y="1593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a</a:t>
              </a:r>
            </a:p>
          </p:txBody>
        </p:sp>
        <p:sp>
          <p:nvSpPr>
            <p:cNvPr id="13343" name="Text Box 42">
              <a:extLst>
                <a:ext uri="{FF2B5EF4-FFF2-40B4-BE49-F238E27FC236}">
                  <a16:creationId xmlns:a16="http://schemas.microsoft.com/office/drawing/2014/main" id="{2A2BB978-DCFF-4F37-9DB6-D9A06C38DF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2" y="1881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a</a:t>
              </a:r>
            </a:p>
          </p:txBody>
        </p:sp>
        <p:sp>
          <p:nvSpPr>
            <p:cNvPr id="13344" name="Text Box 43">
              <a:extLst>
                <a:ext uri="{FF2B5EF4-FFF2-40B4-BE49-F238E27FC236}">
                  <a16:creationId xmlns:a16="http://schemas.microsoft.com/office/drawing/2014/main" id="{F5FFE820-E665-4FBD-B748-633319D7D0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8" y="1305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a</a:t>
              </a:r>
            </a:p>
          </p:txBody>
        </p:sp>
      </p:grpSp>
      <p:sp>
        <p:nvSpPr>
          <p:cNvPr id="13317" name="Text Box 45">
            <a:extLst>
              <a:ext uri="{FF2B5EF4-FFF2-40B4-BE49-F238E27FC236}">
                <a16:creationId xmlns:a16="http://schemas.microsoft.com/office/drawing/2014/main" id="{C039513E-5DDE-4666-A929-B41C07B73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3717925"/>
            <a:ext cx="304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solidFill>
                  <a:srgbClr val="3333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b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101B4F0-CAAD-428B-8467-A9A14ABA135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13400" y="1886760"/>
              <a:ext cx="7137720" cy="39891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101B4F0-CAAD-428B-8467-A9A14ABA13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04040" y="1877400"/>
                <a:ext cx="7156440" cy="4007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859523F-0E4E-4FF4-BE4C-919A823115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388"/>
    </mc:Choice>
    <mc:Fallback xmlns="">
      <p:transition spd="slow" advTm="2453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80923EA1-5D42-46EE-B25E-0190CD1F8E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lcc</a:t>
            </a:r>
            <a:r>
              <a:rPr lang="zh-CN" altLang="en-US"/>
              <a:t>的词法分析器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912435E7-16A5-40FE-B776-8985F23B80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2605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Coordinate src;		/* current source coordinate */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int t;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char *token;		/* current token */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Symbol tsym;		/* symbol table entry for current token */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 sz="2000">
              <a:solidFill>
                <a:srgbClr val="0000FF"/>
              </a:solidFill>
              <a:latin typeface="Tahom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 sz="2000">
              <a:solidFill>
                <a:srgbClr val="0000FF"/>
              </a:solidFill>
              <a:latin typeface="Tahom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int gettok(void)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for (;;)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…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switch (*rcp++)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…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case 'i':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if (rcp[0] == 'f'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&amp;&amp; !(map[rcp[1]]&amp;(DIGIT|LETTER)))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	cp = rcp + 1;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	return IF;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}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F2AD848-959C-4F8D-9A5D-A34BBFC4DDE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74160" y="3511440"/>
              <a:ext cx="4242240" cy="28486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F2AD848-959C-4F8D-9A5D-A34BBFC4DD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64800" y="3502080"/>
                <a:ext cx="4260960" cy="28674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AB7959B-AD0C-4696-B517-E234341672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654"/>
    </mc:Choice>
    <mc:Fallback xmlns="">
      <p:transition spd="slow" advTm="139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55486C8D-88C3-43DD-94C0-BA832072F0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lcc</a:t>
            </a:r>
            <a:r>
              <a:rPr lang="zh-CN" altLang="en-US"/>
              <a:t>的词法分析器（续）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7B18ECCD-8BBD-4C71-9724-C890D694B0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if (rcp[0] == 'n'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&amp;&amp;  rcp[1] == 't'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&amp;&amp; !(map[rcp[2]]&amp;(DIGIT|LETTER))) 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	cp = rcp + 2;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	tsym = inttype-&gt;u.sym;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	return INT;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			goto id;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rgbClr val="0000FF"/>
                </a:solidFill>
                <a:latin typeface="Tahoma" panose="020B0604030504040204" pitchFamily="34" charset="0"/>
              </a:rPr>
              <a:t>…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000">
              <a:solidFill>
                <a:srgbClr val="0000FF"/>
              </a:solidFill>
              <a:latin typeface="Tahoma" panose="020B060403050404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C0E72A1-0483-48E7-946E-A2591605824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894760" y="1694520"/>
              <a:ext cx="4036680" cy="26967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C0E72A1-0483-48E7-946E-A259160582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85400" y="1685160"/>
                <a:ext cx="4055400" cy="2715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9DBDD67-FF70-489A-B3E2-88F3CCAFF5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14"/>
    </mc:Choice>
    <mc:Fallback xmlns="">
      <p:transition spd="slow" advTm="42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标题 1">
            <a:extLst>
              <a:ext uri="{FF2B5EF4-FFF2-40B4-BE49-F238E27FC236}">
                <a16:creationId xmlns:a16="http://schemas.microsoft.com/office/drawing/2014/main" id="{AF84D0FE-EC7A-4423-8CE1-CB72D477A0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Tiny-C</a:t>
            </a:r>
            <a:r>
              <a:rPr lang="zh-CN" altLang="en-US"/>
              <a:t>的词法分析器</a:t>
            </a:r>
          </a:p>
        </p:txBody>
      </p:sp>
      <p:sp>
        <p:nvSpPr>
          <p:cNvPr id="17411" name="内容占位符 2">
            <a:extLst>
              <a:ext uri="{FF2B5EF4-FFF2-40B4-BE49-F238E27FC236}">
                <a16:creationId xmlns:a16="http://schemas.microsoft.com/office/drawing/2014/main" id="{94ACAFBB-0683-4131-ABBF-363C7EA5EB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%{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#include "globals.h"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#include "util.h"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#include "scan.h"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/* lexeme of identifier or reserved word */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char tokenString[MAXTOKENLEN+1];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%}</a:t>
            </a:r>
          </a:p>
          <a:p>
            <a:pPr>
              <a:buFont typeface="Wingdings" panose="05000000000000000000" pitchFamily="2" charset="2"/>
              <a:buNone/>
            </a:pPr>
            <a:endParaRPr lang="en-US" altLang="zh-CN" sz="1800">
              <a:solidFill>
                <a:srgbClr val="0000FF"/>
              </a:solidFill>
              <a:latin typeface="Tahoma" panose="020B060403050404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digit       [0-9]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number      {digit}+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letter      [a-zA-Z]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identifier  {letter}+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newline     \n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whitespace  [ \t]+</a:t>
            </a:r>
          </a:p>
          <a:p>
            <a:pPr>
              <a:buFont typeface="Wingdings" panose="05000000000000000000" pitchFamily="2" charset="2"/>
              <a:buNone/>
            </a:pPr>
            <a:endParaRPr lang="en-US" altLang="zh-CN" sz="1800">
              <a:solidFill>
                <a:srgbClr val="0000FF"/>
              </a:solidFill>
              <a:latin typeface="Tahoma" panose="020B060403050404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%%</a:t>
            </a:r>
            <a:endParaRPr lang="zh-CN" altLang="en-US" sz="1800">
              <a:solidFill>
                <a:srgbClr val="0000FF"/>
              </a:solidFill>
              <a:latin typeface="Tahoma" panose="020B060403050404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DA58E4A-45D4-44E2-AD6E-3AF796C4849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629000"/>
              <a:ext cx="6850440" cy="51051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DA58E4A-45D4-44E2-AD6E-3AF796C4849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619640"/>
                <a:ext cx="6869160" cy="5123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59DF5B5-E4D3-4460-AE7E-B8546D33DF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05"/>
    </mc:Choice>
    <mc:Fallback xmlns="">
      <p:transition spd="slow" advTm="74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标题 1">
            <a:extLst>
              <a:ext uri="{FF2B5EF4-FFF2-40B4-BE49-F238E27FC236}">
                <a16:creationId xmlns:a16="http://schemas.microsoft.com/office/drawing/2014/main" id="{5961D1DB-06D3-4F05-8D5C-62EACF04D2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Tiny-C</a:t>
            </a:r>
            <a:r>
              <a:rPr lang="zh-CN" altLang="en-US"/>
              <a:t>的词法分析器（续）</a:t>
            </a:r>
          </a:p>
        </p:txBody>
      </p:sp>
      <p:sp>
        <p:nvSpPr>
          <p:cNvPr id="18435" name="内容占位符 2">
            <a:extLst>
              <a:ext uri="{FF2B5EF4-FFF2-40B4-BE49-F238E27FC236}">
                <a16:creationId xmlns:a16="http://schemas.microsoft.com/office/drawing/2014/main" id="{EFE058E6-9DEA-483B-8674-B3E25D3610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"if"            {return IF;}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"then"          {return THEN;}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"else"          {return ELSE;}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"end"           {return END;}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"repeat"        {return REPEAT;}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"until"         {return UNTIL;}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"read"          {return READ;}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"write"         {return WRITE;}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":="            {return ASSIGN;}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"="             {return EQ;}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"&lt;"             {return LT;}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"+"             {return PLUS;}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"-"             {return MINUS;}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"*"             {return TIMES;}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"/"             {return OVER;}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9B19629-BFA2-4227-89F9-6F7B5061850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45960" y="1681200"/>
              <a:ext cx="2405880" cy="47520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9B19629-BFA2-4227-89F9-6F7B506185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6600" y="1671840"/>
                <a:ext cx="2424600" cy="4770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9FBD8EE-AF49-46FE-8753-CB06524645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38"/>
    </mc:Choice>
    <mc:Fallback xmlns="">
      <p:transition spd="slow" advTm="12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>
            <a:extLst>
              <a:ext uri="{FF2B5EF4-FFF2-40B4-BE49-F238E27FC236}">
                <a16:creationId xmlns:a16="http://schemas.microsoft.com/office/drawing/2014/main" id="{E9ED6A25-3AD8-45CA-A685-A5BA8158A2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Tiny-C</a:t>
            </a:r>
            <a:r>
              <a:rPr lang="zh-CN" altLang="en-US"/>
              <a:t>的词法分析器（续）</a:t>
            </a:r>
          </a:p>
        </p:txBody>
      </p:sp>
      <p:sp>
        <p:nvSpPr>
          <p:cNvPr id="19459" name="内容占位符 2">
            <a:extLst>
              <a:ext uri="{FF2B5EF4-FFF2-40B4-BE49-F238E27FC236}">
                <a16:creationId xmlns:a16="http://schemas.microsoft.com/office/drawing/2014/main" id="{E4EC97D4-10D8-4869-89BA-2D0BD2CDB7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"("             {return LPAREN;}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")"             {return RPAREN;}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";"             {return SEMI;}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{number}        {return NUM;}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{identifier}    {return ID;}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{newline}       {lineno++;}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{whitespace}    {/* skip whitespace */}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"{"             { char c;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                do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                { c = input();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                  if (c == EOF) break;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                  if (c == '\n') lineno++;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                } while (c != '}');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              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.               {return ERROR;}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%%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3A896D1-8682-4CF5-9F30-9D6C7B344F7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36960" y="2123640"/>
              <a:ext cx="5655960" cy="34333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3A896D1-8682-4CF5-9F30-9D6C7B344F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27600" y="2114280"/>
                <a:ext cx="5674680" cy="3452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8873EF0-9899-4CBB-B603-A1D35EF369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199"/>
    </mc:Choice>
    <mc:Fallback xmlns="">
      <p:transition spd="slow" advTm="54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>
            <a:extLst>
              <a:ext uri="{FF2B5EF4-FFF2-40B4-BE49-F238E27FC236}">
                <a16:creationId xmlns:a16="http://schemas.microsoft.com/office/drawing/2014/main" id="{2639688E-C04A-47BF-A8C4-BD80FF53C4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Tiny-C</a:t>
            </a:r>
            <a:r>
              <a:rPr lang="zh-CN" altLang="en-US"/>
              <a:t>的词法分析器（续）</a:t>
            </a:r>
          </a:p>
        </p:txBody>
      </p:sp>
      <p:sp>
        <p:nvSpPr>
          <p:cNvPr id="20483" name="内容占位符 2">
            <a:extLst>
              <a:ext uri="{FF2B5EF4-FFF2-40B4-BE49-F238E27FC236}">
                <a16:creationId xmlns:a16="http://schemas.microsoft.com/office/drawing/2014/main" id="{ED6EA2A7-BC21-4932-9D9C-0B981D4136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TokenType getToken(void)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{ static int firstTime = TRUE;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TokenType currentToken;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if (firstTime)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{ firstTime = FALSE;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  lineno++;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  yyin = source;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  yyout = listing;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currentToken = yylex();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strncpy(tokenString,yytext,MAXTOKENLEN);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if (TraceScan) {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  fprintf(listing,"\t%d: ",lineno);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  printToken(currentToken,tokenString);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  return currentToken;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0000FF"/>
                </a:solidFill>
                <a:latin typeface="Tahoma" panose="020B0604030504040204" pitchFamily="34" charset="0"/>
              </a:rPr>
              <a:t>}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68A8978-1501-4A6B-87A9-245F38C0CB2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62240" y="1697400"/>
              <a:ext cx="4822920" cy="49341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68A8978-1501-4A6B-87A9-245F38C0CB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52880" y="1688040"/>
                <a:ext cx="4841640" cy="4952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8F4A211-C0D5-4D2E-9500-16D237562B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034"/>
    </mc:Choice>
    <mc:Fallback xmlns="">
      <p:transition spd="slow" advTm="163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2D8D733B-7A99-490D-9D88-B97350D312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3.9.3  </a:t>
            </a:r>
            <a:r>
              <a:rPr lang="zh-CN" altLang="en-US"/>
              <a:t>最小化</a:t>
            </a:r>
            <a:r>
              <a:rPr lang="en-US" altLang="zh-CN"/>
              <a:t>DFA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1019AA8D-EF6F-4970-9F5C-EF982861AA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3962400"/>
          </a:xfrm>
        </p:spPr>
        <p:txBody>
          <a:bodyPr/>
          <a:lstStyle/>
          <a:p>
            <a:pPr eaLnBrk="1" hangingPunct="1"/>
            <a:r>
              <a:rPr lang="zh-CN" altLang="en-US"/>
              <a:t>对于一个正规式，识别它的</a:t>
            </a:r>
            <a:r>
              <a:rPr lang="en-US" altLang="zh-CN"/>
              <a:t>DFA</a:t>
            </a:r>
            <a:r>
              <a:rPr lang="zh-CN" altLang="en-US"/>
              <a:t>中，存在唯一一个状态数最少的</a:t>
            </a:r>
            <a:r>
              <a:rPr lang="en-US" altLang="zh-CN"/>
              <a:t>DFA</a:t>
            </a:r>
          </a:p>
          <a:p>
            <a:pPr eaLnBrk="1" hangingPunct="1"/>
            <a:r>
              <a:rPr lang="zh-CN" altLang="en-US"/>
              <a:t>问题：</a:t>
            </a:r>
            <a:r>
              <a:rPr lang="en-US" altLang="zh-CN"/>
              <a:t>DFA M</a:t>
            </a:r>
            <a:r>
              <a:rPr lang="zh-CN" altLang="en-US"/>
              <a:t>，状态集</a:t>
            </a:r>
            <a:r>
              <a:rPr lang="en-US" altLang="zh-CN"/>
              <a:t>S</a:t>
            </a:r>
            <a:r>
              <a:rPr lang="zh-CN" altLang="en-US"/>
              <a:t>，字母表</a:t>
            </a:r>
            <a:r>
              <a:rPr lang="en-US" altLang="zh-CN">
                <a:latin typeface="宋体" panose="02010600030101010101" pitchFamily="2" charset="-122"/>
              </a:rPr>
              <a:t>Σ</a:t>
            </a:r>
            <a:r>
              <a:rPr lang="zh-CN" altLang="en-US">
                <a:latin typeface="宋体" panose="02010600030101010101" pitchFamily="2" charset="-122"/>
              </a:rPr>
              <a:t>，化简之，使状态数最少</a:t>
            </a:r>
          </a:p>
          <a:p>
            <a:pPr eaLnBrk="1" hangingPunct="1"/>
            <a:r>
              <a:rPr lang="zh-CN" altLang="en-US"/>
              <a:t>符号串</a:t>
            </a:r>
            <a:r>
              <a:rPr lang="en-US" altLang="zh-CN"/>
              <a:t>w</a:t>
            </a:r>
            <a:r>
              <a:rPr lang="zh-CN" altLang="en-US">
                <a:solidFill>
                  <a:srgbClr val="3333CC"/>
                </a:solidFill>
                <a:ea typeface="黑体" panose="02010609060101010101" pitchFamily="49" charset="-122"/>
              </a:rPr>
              <a:t>区分</a:t>
            </a:r>
            <a:r>
              <a:rPr lang="en-US" altLang="zh-CN">
                <a:ea typeface="黑体" panose="02010609060101010101" pitchFamily="49" charset="-122"/>
              </a:rPr>
              <a:t>(</a:t>
            </a:r>
            <a:r>
              <a:rPr lang="en-US" altLang="zh-CN">
                <a:solidFill>
                  <a:srgbClr val="FF3300"/>
                </a:solidFill>
                <a:ea typeface="黑体" panose="02010609060101010101" pitchFamily="49" charset="-122"/>
              </a:rPr>
              <a:t>distinguish</a:t>
            </a:r>
            <a:r>
              <a:rPr lang="en-US" altLang="zh-CN">
                <a:ea typeface="黑体" panose="02010609060101010101" pitchFamily="49" charset="-122"/>
              </a:rPr>
              <a:t>)</a:t>
            </a:r>
            <a:r>
              <a:rPr lang="zh-CN" altLang="en-US"/>
              <a:t>状态</a:t>
            </a:r>
            <a:r>
              <a:rPr lang="en-US" altLang="zh-CN"/>
              <a:t>s</a:t>
            </a:r>
            <a:r>
              <a:rPr lang="zh-CN" altLang="en-US"/>
              <a:t>、</a:t>
            </a:r>
            <a:r>
              <a:rPr lang="en-US" altLang="zh-CN"/>
              <a:t>t</a:t>
            </a:r>
          </a:p>
          <a:p>
            <a:pPr lvl="1" eaLnBrk="1" hangingPunct="1"/>
            <a:r>
              <a:rPr lang="zh-CN" altLang="en-US"/>
              <a:t>分别从</a:t>
            </a:r>
            <a:r>
              <a:rPr lang="en-US" altLang="zh-CN"/>
              <a:t>s</a:t>
            </a:r>
            <a:r>
              <a:rPr lang="zh-CN" altLang="en-US"/>
              <a:t>、</a:t>
            </a:r>
            <a:r>
              <a:rPr lang="en-US" altLang="zh-CN"/>
              <a:t>t</a:t>
            </a:r>
            <a:r>
              <a:rPr lang="zh-CN" altLang="en-US"/>
              <a:t>开始，读入</a:t>
            </a:r>
            <a:r>
              <a:rPr lang="en-US" altLang="zh-CN"/>
              <a:t>w</a:t>
            </a:r>
            <a:r>
              <a:rPr lang="zh-CN" altLang="en-US"/>
              <a:t>、转换状态，读取完毕后，一个到达终态，另一个到达非终态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22CB080-FEDF-4EC4-98FB-97A675F465B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39960" y="315720"/>
              <a:ext cx="6107040" cy="58237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22CB080-FEDF-4EC4-98FB-97A675F465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30600" y="306360"/>
                <a:ext cx="6125760" cy="5842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29C1514-8E88-4AC6-BD7C-120CC9E18D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351"/>
    </mc:Choice>
    <mc:Fallback xmlns="">
      <p:transition spd="slow" advTm="319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580BEB40-8B43-4ED6-89EC-C6CB96F76A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“区分”</a:t>
            </a:r>
          </a:p>
        </p:txBody>
      </p:sp>
      <p:sp>
        <p:nvSpPr>
          <p:cNvPr id="184323" name="Rectangle 3">
            <a:extLst>
              <a:ext uri="{FF2B5EF4-FFF2-40B4-BE49-F238E27FC236}">
                <a16:creationId xmlns:a16="http://schemas.microsoft.com/office/drawing/2014/main" id="{F7D6196C-60B0-4BE0-B158-383EC5C82C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3733800"/>
            <a:ext cx="7772400" cy="1600200"/>
          </a:xfrm>
        </p:spPr>
        <p:txBody>
          <a:bodyPr/>
          <a:lstStyle/>
          <a:p>
            <a:pPr eaLnBrk="1" hangingPunct="1"/>
            <a:r>
              <a:rPr lang="zh-CN" altLang="en-US"/>
              <a:t>区分</a:t>
            </a:r>
            <a:r>
              <a:rPr lang="en-US" altLang="zh-CN"/>
              <a:t>A</a:t>
            </a:r>
            <a:r>
              <a:rPr lang="zh-CN" altLang="en-US"/>
              <a:t>、</a:t>
            </a:r>
            <a:r>
              <a:rPr lang="en-US" altLang="zh-CN"/>
              <a:t>B</a:t>
            </a:r>
          </a:p>
          <a:p>
            <a:pPr lvl="1" eaLnBrk="1" hangingPunct="1"/>
            <a:r>
              <a:rPr lang="en-US" altLang="zh-CN"/>
              <a:t>a</a:t>
            </a:r>
            <a:r>
              <a:rPr lang="zh-CN" altLang="en-US"/>
              <a:t>不可，以</a:t>
            </a:r>
            <a:r>
              <a:rPr lang="en-US" altLang="zh-CN"/>
              <a:t>a</a:t>
            </a:r>
            <a:r>
              <a:rPr lang="zh-CN" altLang="en-US"/>
              <a:t>开头的任何符号串均不可</a:t>
            </a:r>
            <a:endParaRPr lang="en-US" altLang="zh-CN"/>
          </a:p>
          <a:p>
            <a:pPr lvl="1" eaLnBrk="1" hangingPunct="1"/>
            <a:r>
              <a:rPr lang="en-US" altLang="zh-CN"/>
              <a:t>b</a:t>
            </a:r>
            <a:r>
              <a:rPr lang="zh-CN" altLang="en-US"/>
              <a:t>不可，但</a:t>
            </a:r>
            <a:r>
              <a:rPr lang="en-US" altLang="zh-CN"/>
              <a:t>bb</a:t>
            </a:r>
            <a:r>
              <a:rPr lang="zh-CN" altLang="en-US"/>
              <a:t>可区分</a:t>
            </a:r>
            <a:endParaRPr lang="en-US" altLang="zh-CN"/>
          </a:p>
          <a:p>
            <a:pPr eaLnBrk="1" hangingPunct="1"/>
            <a:r>
              <a:rPr lang="zh-CN" altLang="en-US"/>
              <a:t>区分</a:t>
            </a:r>
            <a:r>
              <a:rPr lang="en-US" altLang="zh-CN"/>
              <a:t>A</a:t>
            </a:r>
            <a:r>
              <a:rPr lang="zh-CN" altLang="en-US"/>
              <a:t>、</a:t>
            </a:r>
            <a:r>
              <a:rPr lang="en-US" altLang="zh-CN"/>
              <a:t>C</a:t>
            </a:r>
          </a:p>
          <a:p>
            <a:pPr lvl="1" eaLnBrk="1" hangingPunct="1"/>
            <a:r>
              <a:rPr lang="zh-CN" altLang="en-US"/>
              <a:t>任何符号串均不可</a:t>
            </a:r>
            <a:endParaRPr lang="en-US" altLang="zh-CN"/>
          </a:p>
        </p:txBody>
      </p:sp>
      <p:grpSp>
        <p:nvGrpSpPr>
          <p:cNvPr id="5124" name="Group 4">
            <a:extLst>
              <a:ext uri="{FF2B5EF4-FFF2-40B4-BE49-F238E27FC236}">
                <a16:creationId xmlns:a16="http://schemas.microsoft.com/office/drawing/2014/main" id="{03CAF611-9A76-41E6-B789-A273429EF92C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1295400"/>
            <a:ext cx="5867400" cy="2195513"/>
            <a:chOff x="960" y="777"/>
            <a:chExt cx="3696" cy="1383"/>
          </a:xfrm>
        </p:grpSpPr>
        <p:grpSp>
          <p:nvGrpSpPr>
            <p:cNvPr id="5125" name="Group 5">
              <a:extLst>
                <a:ext uri="{FF2B5EF4-FFF2-40B4-BE49-F238E27FC236}">
                  <a16:creationId xmlns:a16="http://schemas.microsoft.com/office/drawing/2014/main" id="{E88F4FE6-22CF-4899-8FBE-A43A06D650A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40" y="1545"/>
              <a:ext cx="432" cy="432"/>
              <a:chOff x="1440" y="3408"/>
              <a:chExt cx="432" cy="432"/>
            </a:xfrm>
          </p:grpSpPr>
          <p:sp>
            <p:nvSpPr>
              <p:cNvPr id="5162" name="Oval 6">
                <a:extLst>
                  <a:ext uri="{FF2B5EF4-FFF2-40B4-BE49-F238E27FC236}">
                    <a16:creationId xmlns:a16="http://schemas.microsoft.com/office/drawing/2014/main" id="{E336E7D6-3EC7-4088-B98E-975ABC2A46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3408"/>
                <a:ext cx="432" cy="43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5163" name="Text Box 7">
                <a:extLst>
                  <a:ext uri="{FF2B5EF4-FFF2-40B4-BE49-F238E27FC236}">
                    <a16:creationId xmlns:a16="http://schemas.microsoft.com/office/drawing/2014/main" id="{AD9B049F-4721-42EE-84F2-7DC11DE1A96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3456"/>
                <a:ext cx="336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/>
                  <a:t>A</a:t>
                </a:r>
              </a:p>
            </p:txBody>
          </p:sp>
        </p:grpSp>
        <p:grpSp>
          <p:nvGrpSpPr>
            <p:cNvPr id="5126" name="Group 8">
              <a:extLst>
                <a:ext uri="{FF2B5EF4-FFF2-40B4-BE49-F238E27FC236}">
                  <a16:creationId xmlns:a16="http://schemas.microsoft.com/office/drawing/2014/main" id="{FF8ABF59-C9A3-402C-993C-3C57B2153BF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2" y="1017"/>
              <a:ext cx="432" cy="432"/>
              <a:chOff x="1440" y="3408"/>
              <a:chExt cx="432" cy="432"/>
            </a:xfrm>
          </p:grpSpPr>
          <p:sp>
            <p:nvSpPr>
              <p:cNvPr id="5160" name="Oval 9">
                <a:extLst>
                  <a:ext uri="{FF2B5EF4-FFF2-40B4-BE49-F238E27FC236}">
                    <a16:creationId xmlns:a16="http://schemas.microsoft.com/office/drawing/2014/main" id="{BA76BF77-7FA0-4C52-A260-83B0C8A720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3408"/>
                <a:ext cx="432" cy="43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5161" name="Text Box 10">
                <a:extLst>
                  <a:ext uri="{FF2B5EF4-FFF2-40B4-BE49-F238E27FC236}">
                    <a16:creationId xmlns:a16="http://schemas.microsoft.com/office/drawing/2014/main" id="{177C2776-70B9-42BB-9532-2DCCD8DF959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3456"/>
                <a:ext cx="336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/>
                  <a:t>C</a:t>
                </a:r>
              </a:p>
            </p:txBody>
          </p:sp>
        </p:grpSp>
        <p:grpSp>
          <p:nvGrpSpPr>
            <p:cNvPr id="5127" name="Group 11">
              <a:extLst>
                <a:ext uri="{FF2B5EF4-FFF2-40B4-BE49-F238E27FC236}">
                  <a16:creationId xmlns:a16="http://schemas.microsoft.com/office/drawing/2014/main" id="{B4DE66E7-D4FE-4925-A958-7922A3F0954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04" y="1545"/>
              <a:ext cx="432" cy="432"/>
              <a:chOff x="1440" y="3408"/>
              <a:chExt cx="432" cy="432"/>
            </a:xfrm>
          </p:grpSpPr>
          <p:sp>
            <p:nvSpPr>
              <p:cNvPr id="5158" name="Oval 12">
                <a:extLst>
                  <a:ext uri="{FF2B5EF4-FFF2-40B4-BE49-F238E27FC236}">
                    <a16:creationId xmlns:a16="http://schemas.microsoft.com/office/drawing/2014/main" id="{C0126E2D-3FA3-4741-90F5-332912C36F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3408"/>
                <a:ext cx="432" cy="43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5159" name="Text Box 13">
                <a:extLst>
                  <a:ext uri="{FF2B5EF4-FFF2-40B4-BE49-F238E27FC236}">
                    <a16:creationId xmlns:a16="http://schemas.microsoft.com/office/drawing/2014/main" id="{139525F9-1746-4B2D-B194-25F03185A4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3456"/>
                <a:ext cx="336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/>
                  <a:t>B</a:t>
                </a:r>
              </a:p>
            </p:txBody>
          </p:sp>
        </p:grpSp>
        <p:grpSp>
          <p:nvGrpSpPr>
            <p:cNvPr id="5128" name="Group 14">
              <a:extLst>
                <a:ext uri="{FF2B5EF4-FFF2-40B4-BE49-F238E27FC236}">
                  <a16:creationId xmlns:a16="http://schemas.microsoft.com/office/drawing/2014/main" id="{35C35298-6BEE-45C4-A53C-7D781D8C3FC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12" y="1545"/>
              <a:ext cx="432" cy="432"/>
              <a:chOff x="1440" y="3408"/>
              <a:chExt cx="432" cy="432"/>
            </a:xfrm>
          </p:grpSpPr>
          <p:sp>
            <p:nvSpPr>
              <p:cNvPr id="5156" name="Oval 15">
                <a:extLst>
                  <a:ext uri="{FF2B5EF4-FFF2-40B4-BE49-F238E27FC236}">
                    <a16:creationId xmlns:a16="http://schemas.microsoft.com/office/drawing/2014/main" id="{7AAE3FBB-4F9F-4C8D-8069-42DDB2CEA2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3408"/>
                <a:ext cx="432" cy="43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5157" name="Text Box 16">
                <a:extLst>
                  <a:ext uri="{FF2B5EF4-FFF2-40B4-BE49-F238E27FC236}">
                    <a16:creationId xmlns:a16="http://schemas.microsoft.com/office/drawing/2014/main" id="{66B5CC7D-A6A0-4480-8160-676B68764B0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3456"/>
                <a:ext cx="336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/>
                  <a:t>D</a:t>
                </a:r>
              </a:p>
            </p:txBody>
          </p:sp>
        </p:grpSp>
        <p:grpSp>
          <p:nvGrpSpPr>
            <p:cNvPr id="5129" name="Group 17">
              <a:extLst>
                <a:ext uri="{FF2B5EF4-FFF2-40B4-BE49-F238E27FC236}">
                  <a16:creationId xmlns:a16="http://schemas.microsoft.com/office/drawing/2014/main" id="{CBF623D7-B064-4543-8A09-C6D9057B85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24" y="1545"/>
              <a:ext cx="432" cy="432"/>
              <a:chOff x="4032" y="3504"/>
              <a:chExt cx="432" cy="432"/>
            </a:xfrm>
          </p:grpSpPr>
          <p:grpSp>
            <p:nvGrpSpPr>
              <p:cNvPr id="5152" name="Group 18">
                <a:extLst>
                  <a:ext uri="{FF2B5EF4-FFF2-40B4-BE49-F238E27FC236}">
                    <a16:creationId xmlns:a16="http://schemas.microsoft.com/office/drawing/2014/main" id="{A81E9B79-7221-4C99-BB8E-CA1C25A6DFB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032" y="3504"/>
                <a:ext cx="432" cy="432"/>
                <a:chOff x="1440" y="3408"/>
                <a:chExt cx="432" cy="432"/>
              </a:xfrm>
            </p:grpSpPr>
            <p:sp>
              <p:nvSpPr>
                <p:cNvPr id="5154" name="Oval 19">
                  <a:extLst>
                    <a:ext uri="{FF2B5EF4-FFF2-40B4-BE49-F238E27FC236}">
                      <a16:creationId xmlns:a16="http://schemas.microsoft.com/office/drawing/2014/main" id="{D4DC2744-70F1-44D0-B5EE-D62F1614DB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0" y="3408"/>
                  <a:ext cx="432" cy="432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FF3300"/>
                    </a:buClr>
                    <a:buSzPct val="75000"/>
                    <a:buFont typeface="Wingdings" panose="05000000000000000000" pitchFamily="2" charset="2"/>
                    <a:buChar char="m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folHlink"/>
                    </a:buClr>
                    <a:buSzPct val="69000"/>
                    <a:buFont typeface="Wingdings" panose="05000000000000000000" pitchFamily="2" charset="2"/>
                    <a:buChar char="q"/>
                    <a:defRPr kumimoji="1" sz="2800">
                      <a:solidFill>
                        <a:srgbClr val="3333CC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FF3300"/>
                    </a:buClr>
                    <a:buFont typeface="Wingdings" panose="05000000000000000000" pitchFamily="2" charset="2"/>
                    <a:buChar char="Ø"/>
                    <a:defRPr kumimoji="1" sz="2400">
                      <a:solidFill>
                        <a:srgbClr val="FF33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tx1"/>
                    </a:buClr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zh-CN" altLang="en-US" sz="2400">
                    <a:latin typeface="Tahoma" panose="020B0604030504040204" pitchFamily="34" charset="0"/>
                  </a:endParaRPr>
                </a:p>
              </p:txBody>
            </p:sp>
            <p:sp>
              <p:nvSpPr>
                <p:cNvPr id="5155" name="Text Box 20">
                  <a:extLst>
                    <a:ext uri="{FF2B5EF4-FFF2-40B4-BE49-F238E27FC236}">
                      <a16:creationId xmlns:a16="http://schemas.microsoft.com/office/drawing/2014/main" id="{7DB9E9AF-7773-43AF-97AA-124A0B23957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488" y="3456"/>
                  <a:ext cx="336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rgbClr val="FF3300"/>
                    </a:buClr>
                    <a:buSzPct val="75000"/>
                    <a:buFont typeface="Wingdings" panose="05000000000000000000" pitchFamily="2" charset="2"/>
                    <a:buChar char="m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folHlink"/>
                    </a:buClr>
                    <a:buSzPct val="69000"/>
                    <a:buFont typeface="Wingdings" panose="05000000000000000000" pitchFamily="2" charset="2"/>
                    <a:buChar char="q"/>
                    <a:defRPr kumimoji="1" sz="2800">
                      <a:solidFill>
                        <a:srgbClr val="3333CC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FF3300"/>
                    </a:buClr>
                    <a:buFont typeface="Wingdings" panose="05000000000000000000" pitchFamily="2" charset="2"/>
                    <a:buChar char="Ø"/>
                    <a:defRPr kumimoji="1" sz="2400">
                      <a:solidFill>
                        <a:srgbClr val="FF33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tx1"/>
                    </a:buClr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  <a:buClrTx/>
                    <a:buSzTx/>
                    <a:buFontTx/>
                    <a:buNone/>
                  </a:pPr>
                  <a:r>
                    <a:rPr kumimoji="0" lang="en-US" altLang="zh-CN" sz="2400"/>
                    <a:t>E</a:t>
                  </a:r>
                </a:p>
              </p:txBody>
            </p:sp>
          </p:grpSp>
          <p:sp>
            <p:nvSpPr>
              <p:cNvPr id="5153" name="Oval 21">
                <a:extLst>
                  <a:ext uri="{FF2B5EF4-FFF2-40B4-BE49-F238E27FC236}">
                    <a16:creationId xmlns:a16="http://schemas.microsoft.com/office/drawing/2014/main" id="{C60FFFC8-DE90-4227-B47E-3C4AF130B0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0" y="3552"/>
                <a:ext cx="336" cy="336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</p:grpSp>
        <p:cxnSp>
          <p:nvCxnSpPr>
            <p:cNvPr id="5130" name="AutoShape 22">
              <a:extLst>
                <a:ext uri="{FF2B5EF4-FFF2-40B4-BE49-F238E27FC236}">
                  <a16:creationId xmlns:a16="http://schemas.microsoft.com/office/drawing/2014/main" id="{68E07CA5-B39C-498E-AB5B-279D068E0572}"/>
                </a:ext>
              </a:extLst>
            </p:cNvPr>
            <p:cNvCxnSpPr>
              <a:cxnSpLocks noChangeShapeType="1"/>
              <a:stCxn id="5162" idx="6"/>
              <a:endCxn id="5158" idx="2"/>
            </p:cNvCxnSpPr>
            <p:nvPr/>
          </p:nvCxnSpPr>
          <p:spPr bwMode="auto">
            <a:xfrm>
              <a:off x="1872" y="1761"/>
              <a:ext cx="432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31" name="AutoShape 23">
              <a:extLst>
                <a:ext uri="{FF2B5EF4-FFF2-40B4-BE49-F238E27FC236}">
                  <a16:creationId xmlns:a16="http://schemas.microsoft.com/office/drawing/2014/main" id="{A37075CE-93A2-4915-BB0F-E7C40698EC45}"/>
                </a:ext>
              </a:extLst>
            </p:cNvPr>
            <p:cNvCxnSpPr>
              <a:cxnSpLocks noChangeShapeType="1"/>
              <a:stCxn id="5160" idx="4"/>
              <a:endCxn id="5158" idx="7"/>
            </p:cNvCxnSpPr>
            <p:nvPr/>
          </p:nvCxnSpPr>
          <p:spPr bwMode="auto">
            <a:xfrm rot="5400000">
              <a:off x="2781" y="1341"/>
              <a:ext cx="159" cy="375"/>
            </a:xfrm>
            <a:prstGeom prst="curvedConnector3">
              <a:avLst>
                <a:gd name="adj1" fmla="val 30190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32" name="AutoShape 24">
              <a:extLst>
                <a:ext uri="{FF2B5EF4-FFF2-40B4-BE49-F238E27FC236}">
                  <a16:creationId xmlns:a16="http://schemas.microsoft.com/office/drawing/2014/main" id="{020BB0C4-2884-4D0A-8120-EC89D8E3F8F6}"/>
                </a:ext>
              </a:extLst>
            </p:cNvPr>
            <p:cNvCxnSpPr>
              <a:cxnSpLocks noChangeShapeType="1"/>
              <a:stCxn id="5154" idx="1"/>
              <a:endCxn id="5160" idx="6"/>
            </p:cNvCxnSpPr>
            <p:nvPr/>
          </p:nvCxnSpPr>
          <p:spPr bwMode="auto">
            <a:xfrm rot="5400000" flipH="1">
              <a:off x="3588" y="909"/>
              <a:ext cx="375" cy="1023"/>
            </a:xfrm>
            <a:prstGeom prst="curvedConnector2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33" name="AutoShape 25">
              <a:extLst>
                <a:ext uri="{FF2B5EF4-FFF2-40B4-BE49-F238E27FC236}">
                  <a16:creationId xmlns:a16="http://schemas.microsoft.com/office/drawing/2014/main" id="{E89067EF-B771-43C7-BFF4-83CA31E6B998}"/>
                </a:ext>
              </a:extLst>
            </p:cNvPr>
            <p:cNvCxnSpPr>
              <a:cxnSpLocks noChangeShapeType="1"/>
              <a:stCxn id="5154" idx="3"/>
              <a:endCxn id="5158" idx="5"/>
            </p:cNvCxnSpPr>
            <p:nvPr/>
          </p:nvCxnSpPr>
          <p:spPr bwMode="auto">
            <a:xfrm rot="5400000">
              <a:off x="3479" y="1108"/>
              <a:ext cx="1" cy="1614"/>
            </a:xfrm>
            <a:prstGeom prst="curvedConnector3">
              <a:avLst>
                <a:gd name="adj1" fmla="val 20700009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34" name="AutoShape 26">
              <a:extLst>
                <a:ext uri="{FF2B5EF4-FFF2-40B4-BE49-F238E27FC236}">
                  <a16:creationId xmlns:a16="http://schemas.microsoft.com/office/drawing/2014/main" id="{E8DDBB6D-5373-4D5B-99EE-9CDD68968919}"/>
                </a:ext>
              </a:extLst>
            </p:cNvPr>
            <p:cNvCxnSpPr>
              <a:cxnSpLocks noChangeShapeType="1"/>
              <a:stCxn id="5158" idx="4"/>
              <a:endCxn id="5158" idx="3"/>
            </p:cNvCxnSpPr>
            <p:nvPr/>
          </p:nvCxnSpPr>
          <p:spPr bwMode="auto">
            <a:xfrm rot="16200000" flipV="1">
              <a:off x="2412" y="1869"/>
              <a:ext cx="63" cy="153"/>
            </a:xfrm>
            <a:prstGeom prst="curvedConnector3">
              <a:avLst>
                <a:gd name="adj1" fmla="val -409528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35" name="AutoShape 27">
              <a:extLst>
                <a:ext uri="{FF2B5EF4-FFF2-40B4-BE49-F238E27FC236}">
                  <a16:creationId xmlns:a16="http://schemas.microsoft.com/office/drawing/2014/main" id="{3524B87A-B850-4A0F-BDD2-0578E53154D4}"/>
                </a:ext>
              </a:extLst>
            </p:cNvPr>
            <p:cNvCxnSpPr>
              <a:cxnSpLocks noChangeShapeType="1"/>
              <a:stCxn id="5156" idx="3"/>
              <a:endCxn id="5158" idx="6"/>
            </p:cNvCxnSpPr>
            <p:nvPr/>
          </p:nvCxnSpPr>
          <p:spPr bwMode="auto">
            <a:xfrm rot="16200000" flipV="1">
              <a:off x="2979" y="1518"/>
              <a:ext cx="153" cy="639"/>
            </a:xfrm>
            <a:prstGeom prst="curvedConnector4">
              <a:avLst>
                <a:gd name="adj1" fmla="val -48370"/>
                <a:gd name="adj2" fmla="val 54931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36" name="AutoShape 28">
              <a:extLst>
                <a:ext uri="{FF2B5EF4-FFF2-40B4-BE49-F238E27FC236}">
                  <a16:creationId xmlns:a16="http://schemas.microsoft.com/office/drawing/2014/main" id="{074AECCC-78E1-4369-9D86-D1DE77098F3A}"/>
                </a:ext>
              </a:extLst>
            </p:cNvPr>
            <p:cNvCxnSpPr>
              <a:cxnSpLocks noChangeShapeType="1"/>
              <a:stCxn id="5162" idx="0"/>
              <a:endCxn id="5160" idx="2"/>
            </p:cNvCxnSpPr>
            <p:nvPr/>
          </p:nvCxnSpPr>
          <p:spPr bwMode="auto">
            <a:xfrm rot="-5400000">
              <a:off x="2088" y="801"/>
              <a:ext cx="312" cy="1176"/>
            </a:xfrm>
            <a:prstGeom prst="curvedConnector2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37" name="AutoShape 29">
              <a:extLst>
                <a:ext uri="{FF2B5EF4-FFF2-40B4-BE49-F238E27FC236}">
                  <a16:creationId xmlns:a16="http://schemas.microsoft.com/office/drawing/2014/main" id="{6D26D0F5-F892-4151-8779-0A7C597CD2CE}"/>
                </a:ext>
              </a:extLst>
            </p:cNvPr>
            <p:cNvCxnSpPr>
              <a:cxnSpLocks noChangeShapeType="1"/>
              <a:stCxn id="5156" idx="6"/>
              <a:endCxn id="5154" idx="2"/>
            </p:cNvCxnSpPr>
            <p:nvPr/>
          </p:nvCxnSpPr>
          <p:spPr bwMode="auto">
            <a:xfrm>
              <a:off x="3744" y="1761"/>
              <a:ext cx="480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38" name="AutoShape 30">
              <a:extLst>
                <a:ext uri="{FF2B5EF4-FFF2-40B4-BE49-F238E27FC236}">
                  <a16:creationId xmlns:a16="http://schemas.microsoft.com/office/drawing/2014/main" id="{9E445BF1-ABBA-4301-A6EE-90B8B8C910E8}"/>
                </a:ext>
              </a:extLst>
            </p:cNvPr>
            <p:cNvCxnSpPr>
              <a:cxnSpLocks noChangeShapeType="1"/>
              <a:stCxn id="5158" idx="6"/>
              <a:endCxn id="5156" idx="2"/>
            </p:cNvCxnSpPr>
            <p:nvPr/>
          </p:nvCxnSpPr>
          <p:spPr bwMode="auto">
            <a:xfrm>
              <a:off x="2736" y="1761"/>
              <a:ext cx="576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39" name="Line 31">
              <a:extLst>
                <a:ext uri="{FF2B5EF4-FFF2-40B4-BE49-F238E27FC236}">
                  <a16:creationId xmlns:a16="http://schemas.microsoft.com/office/drawing/2014/main" id="{F36B1904-DC3F-41C3-A627-3F25345D06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56" y="1785"/>
              <a:ext cx="3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cxnSp>
          <p:nvCxnSpPr>
            <p:cNvPr id="5140" name="AutoShape 32">
              <a:extLst>
                <a:ext uri="{FF2B5EF4-FFF2-40B4-BE49-F238E27FC236}">
                  <a16:creationId xmlns:a16="http://schemas.microsoft.com/office/drawing/2014/main" id="{A64EDA32-0D1A-43B4-8744-1AFC5003E6F3}"/>
                </a:ext>
              </a:extLst>
            </p:cNvPr>
            <p:cNvCxnSpPr>
              <a:cxnSpLocks noChangeShapeType="1"/>
              <a:stCxn id="5160" idx="0"/>
              <a:endCxn id="5160" idx="1"/>
            </p:cNvCxnSpPr>
            <p:nvPr/>
          </p:nvCxnSpPr>
          <p:spPr bwMode="auto">
            <a:xfrm rot="-5400000" flipH="1" flipV="1">
              <a:off x="2940" y="972"/>
              <a:ext cx="63" cy="153"/>
            </a:xfrm>
            <a:prstGeom prst="curvedConnector3">
              <a:avLst>
                <a:gd name="adj1" fmla="val -228569"/>
              </a:avLst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41" name="Text Box 33">
              <a:extLst>
                <a:ext uri="{FF2B5EF4-FFF2-40B4-BE49-F238E27FC236}">
                  <a16:creationId xmlns:a16="http://schemas.microsoft.com/office/drawing/2014/main" id="{24219B25-2C89-4746-AA0C-65B6FFB902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0" y="1593"/>
              <a:ext cx="48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start</a:t>
              </a:r>
            </a:p>
          </p:txBody>
        </p:sp>
        <p:sp>
          <p:nvSpPr>
            <p:cNvPr id="5142" name="Text Box 34">
              <a:extLst>
                <a:ext uri="{FF2B5EF4-FFF2-40B4-BE49-F238E27FC236}">
                  <a16:creationId xmlns:a16="http://schemas.microsoft.com/office/drawing/2014/main" id="{10A5B085-2577-4F1C-94C3-5DCF9EE8FA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0" y="1593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b</a:t>
              </a:r>
            </a:p>
          </p:txBody>
        </p:sp>
        <p:sp>
          <p:nvSpPr>
            <p:cNvPr id="5143" name="Text Box 35">
              <a:extLst>
                <a:ext uri="{FF2B5EF4-FFF2-40B4-BE49-F238E27FC236}">
                  <a16:creationId xmlns:a16="http://schemas.microsoft.com/office/drawing/2014/main" id="{C8AA9252-9CE6-48A1-A878-BE1CAE825A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8" y="1593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b</a:t>
              </a:r>
            </a:p>
          </p:txBody>
        </p:sp>
        <p:sp>
          <p:nvSpPr>
            <p:cNvPr id="5144" name="Text Box 36">
              <a:extLst>
                <a:ext uri="{FF2B5EF4-FFF2-40B4-BE49-F238E27FC236}">
                  <a16:creationId xmlns:a16="http://schemas.microsoft.com/office/drawing/2014/main" id="{4B9B3500-7F6D-459D-BBA8-73FE354CCF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2" y="1113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b</a:t>
              </a:r>
            </a:p>
          </p:txBody>
        </p:sp>
        <p:sp>
          <p:nvSpPr>
            <p:cNvPr id="5145" name="Text Box 37">
              <a:extLst>
                <a:ext uri="{FF2B5EF4-FFF2-40B4-BE49-F238E27FC236}">
                  <a16:creationId xmlns:a16="http://schemas.microsoft.com/office/drawing/2014/main" id="{F169C9FB-1101-421D-BE4D-7010D0E823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8" y="777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b</a:t>
              </a:r>
            </a:p>
          </p:txBody>
        </p:sp>
        <p:sp>
          <p:nvSpPr>
            <p:cNvPr id="5146" name="Text Box 38">
              <a:extLst>
                <a:ext uri="{FF2B5EF4-FFF2-40B4-BE49-F238E27FC236}">
                  <a16:creationId xmlns:a16="http://schemas.microsoft.com/office/drawing/2014/main" id="{15AAA37B-CA95-4770-B342-489944B728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0" y="1113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b</a:t>
              </a:r>
            </a:p>
          </p:txBody>
        </p:sp>
        <p:sp>
          <p:nvSpPr>
            <p:cNvPr id="5147" name="Text Box 39">
              <a:extLst>
                <a:ext uri="{FF2B5EF4-FFF2-40B4-BE49-F238E27FC236}">
                  <a16:creationId xmlns:a16="http://schemas.microsoft.com/office/drawing/2014/main" id="{E82584B3-9366-41A3-A024-29D59C1C51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0" y="1929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a</a:t>
              </a:r>
            </a:p>
          </p:txBody>
        </p:sp>
        <p:sp>
          <p:nvSpPr>
            <p:cNvPr id="5148" name="Text Box 40">
              <a:extLst>
                <a:ext uri="{FF2B5EF4-FFF2-40B4-BE49-F238E27FC236}">
                  <a16:creationId xmlns:a16="http://schemas.microsoft.com/office/drawing/2014/main" id="{36DE8785-AC95-45B0-A72C-49C5AE667E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4" y="1785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a</a:t>
              </a:r>
            </a:p>
          </p:txBody>
        </p:sp>
        <p:sp>
          <p:nvSpPr>
            <p:cNvPr id="5149" name="Text Box 41">
              <a:extLst>
                <a:ext uri="{FF2B5EF4-FFF2-40B4-BE49-F238E27FC236}">
                  <a16:creationId xmlns:a16="http://schemas.microsoft.com/office/drawing/2014/main" id="{8B83A34A-7025-456E-A3E8-D0221D2354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0" y="1593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a</a:t>
              </a:r>
            </a:p>
          </p:txBody>
        </p:sp>
        <p:sp>
          <p:nvSpPr>
            <p:cNvPr id="5150" name="Text Box 42">
              <a:extLst>
                <a:ext uri="{FF2B5EF4-FFF2-40B4-BE49-F238E27FC236}">
                  <a16:creationId xmlns:a16="http://schemas.microsoft.com/office/drawing/2014/main" id="{19ADCB79-8489-488F-B01D-B149DB61E9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2" y="1881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a</a:t>
              </a:r>
            </a:p>
          </p:txBody>
        </p:sp>
        <p:sp>
          <p:nvSpPr>
            <p:cNvPr id="5151" name="Text Box 43">
              <a:extLst>
                <a:ext uri="{FF2B5EF4-FFF2-40B4-BE49-F238E27FC236}">
                  <a16:creationId xmlns:a16="http://schemas.microsoft.com/office/drawing/2014/main" id="{63A8B786-F417-44EA-9E0B-170E71DE2A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8" y="1305"/>
              <a:ext cx="2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/>
                <a:t>a</a:t>
              </a:r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CC275319-E883-4149-93AA-960E1A05968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22720" y="26640"/>
              <a:ext cx="6528600" cy="596988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CC275319-E883-4149-93AA-960E1A0596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13360" y="17280"/>
                <a:ext cx="6547320" cy="59886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F386C03A-7C65-41CC-A671-C856839ED85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3241"/>
    </mc:Choice>
    <mc:Fallback xmlns="">
      <p:transition spd="slow" advTm="493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65EEB454-CB5B-4283-908F-D05BE3FE2F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算法思想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2795D368-0147-4CAB-9CD2-C430549D87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z="2800"/>
              <a:t>NFA</a:t>
            </a:r>
            <a:r>
              <a:rPr lang="en-US" altLang="zh-CN" sz="2800">
                <a:sym typeface="Wingdings" panose="05000000000000000000" pitchFamily="2" charset="2"/>
              </a:rPr>
              <a:t>DFA</a:t>
            </a:r>
            <a:r>
              <a:rPr lang="zh-CN" altLang="en-US" sz="2800">
                <a:sym typeface="Wingdings" panose="05000000000000000000" pitchFamily="2" charset="2"/>
              </a:rPr>
              <a:t>，计算对应状态，考虑前缀</a:t>
            </a:r>
          </a:p>
          <a:p>
            <a:pPr eaLnBrk="1" hangingPunct="1"/>
            <a:r>
              <a:rPr lang="en-US" altLang="zh-CN" sz="2800">
                <a:sym typeface="Wingdings" panose="05000000000000000000" pitchFamily="2" charset="2"/>
              </a:rPr>
              <a:t>DFA</a:t>
            </a:r>
            <a:r>
              <a:rPr lang="zh-CN" altLang="en-US" sz="2800">
                <a:sym typeface="Wingdings" panose="05000000000000000000" pitchFamily="2" charset="2"/>
              </a:rPr>
              <a:t>化简，考虑“后缀”</a:t>
            </a:r>
          </a:p>
          <a:p>
            <a:pPr lvl="1" eaLnBrk="1" hangingPunct="1"/>
            <a:r>
              <a:rPr lang="zh-CN" altLang="en-US" sz="2400"/>
              <a:t>不产生新状态，状态合并</a:t>
            </a:r>
          </a:p>
          <a:p>
            <a:pPr lvl="1" eaLnBrk="1" hangingPunct="1"/>
            <a:r>
              <a:rPr lang="zh-CN" altLang="en-US" sz="2400"/>
              <a:t>状态</a:t>
            </a:r>
            <a:r>
              <a:rPr lang="zh-CN" altLang="en-US" sz="2400">
                <a:sym typeface="Wingdings" panose="05000000000000000000" pitchFamily="2" charset="2"/>
              </a:rPr>
              <a:t>已读入符号串集合</a:t>
            </a: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符号串集合并</a:t>
            </a: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符号串</a:t>
            </a:r>
            <a:r>
              <a:rPr lang="en-US" altLang="zh-CN" sz="2400">
                <a:sym typeface="Wingdings" panose="05000000000000000000" pitchFamily="2" charset="2"/>
              </a:rPr>
              <a:t>s</a:t>
            </a:r>
            <a:r>
              <a:rPr lang="zh-CN" altLang="en-US" sz="2400">
                <a:sym typeface="Wingdings" panose="05000000000000000000" pitchFamily="2" charset="2"/>
              </a:rPr>
              <a:t>、</a:t>
            </a:r>
            <a:r>
              <a:rPr lang="en-US" altLang="zh-CN" sz="2400">
                <a:sym typeface="Wingdings" panose="05000000000000000000" pitchFamily="2" charset="2"/>
              </a:rPr>
              <a:t>t</a:t>
            </a:r>
            <a:r>
              <a:rPr lang="zh-CN" altLang="en-US" sz="2400">
                <a:sym typeface="Wingdings" panose="05000000000000000000" pitchFamily="2" charset="2"/>
              </a:rPr>
              <a:t>并入一个集合（一个状态）</a:t>
            </a:r>
            <a:br>
              <a:rPr lang="zh-CN" altLang="en-US" sz="2400">
                <a:sym typeface="Wingdings" panose="05000000000000000000" pitchFamily="2" charset="2"/>
              </a:rPr>
            </a:br>
            <a:r>
              <a:rPr lang="zh-CN" altLang="en-US" sz="2400">
                <a:sym typeface="Wingdings" panose="05000000000000000000" pitchFamily="2" charset="2"/>
              </a:rPr>
              <a:t>对任何符号串</a:t>
            </a:r>
            <a:r>
              <a:rPr lang="en-US" altLang="zh-CN" sz="2400">
                <a:sym typeface="Wingdings" panose="05000000000000000000" pitchFamily="2" charset="2"/>
              </a:rPr>
              <a:t>u</a:t>
            </a:r>
            <a:r>
              <a:rPr lang="zh-CN" altLang="en-US" sz="2400">
                <a:sym typeface="Wingdings" panose="05000000000000000000" pitchFamily="2" charset="2"/>
              </a:rPr>
              <a:t>，</a:t>
            </a:r>
            <a:r>
              <a:rPr lang="en-US" altLang="zh-CN" sz="2400">
                <a:sym typeface="Wingdings" panose="05000000000000000000" pitchFamily="2" charset="2"/>
              </a:rPr>
              <a:t>su</a:t>
            </a:r>
            <a:r>
              <a:rPr lang="zh-CN" altLang="en-US" sz="2400">
                <a:sym typeface="Wingdings" panose="05000000000000000000" pitchFamily="2" charset="2"/>
              </a:rPr>
              <a:t>、</a:t>
            </a:r>
            <a:r>
              <a:rPr lang="en-US" altLang="zh-CN" sz="2400">
                <a:sym typeface="Wingdings" panose="05000000000000000000" pitchFamily="2" charset="2"/>
              </a:rPr>
              <a:t>tu</a:t>
            </a:r>
            <a:r>
              <a:rPr lang="zh-CN" altLang="en-US" sz="2400">
                <a:sym typeface="Wingdings" panose="05000000000000000000" pitchFamily="2" charset="2"/>
              </a:rPr>
              <a:t>都同时（不）被</a:t>
            </a:r>
            <a:r>
              <a:rPr lang="en-US" altLang="zh-CN" sz="2400">
                <a:sym typeface="Wingdings" panose="05000000000000000000" pitchFamily="2" charset="2"/>
              </a:rPr>
              <a:t>DFA</a:t>
            </a:r>
            <a:r>
              <a:rPr lang="zh-CN" altLang="en-US" sz="2400">
                <a:sym typeface="Wingdings" panose="05000000000000000000" pitchFamily="2" charset="2"/>
              </a:rPr>
              <a:t>接受</a:t>
            </a:r>
            <a:r>
              <a:rPr lang="en-US" altLang="zh-CN" sz="2400">
                <a:sym typeface="Wingdings" panose="05000000000000000000" pitchFamily="2" charset="2"/>
              </a:rPr>
              <a:t>——</a:t>
            </a:r>
            <a:r>
              <a:rPr lang="zh-CN" altLang="en-US" sz="2400">
                <a:sym typeface="Wingdings" panose="05000000000000000000" pitchFamily="2" charset="2"/>
              </a:rPr>
              <a:t>两个状态是不可“区分”的</a:t>
            </a:r>
          </a:p>
          <a:p>
            <a:pPr lvl="1" eaLnBrk="1" hangingPunct="1"/>
            <a:r>
              <a:rPr lang="zh-CN" altLang="en-US" sz="2400"/>
              <a:t>从终态“逆向”计算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854CA89-22C8-4982-9056-507A99D49F4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08040" y="1922760"/>
              <a:ext cx="4219920" cy="28263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854CA89-22C8-4982-9056-507A99D49F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98680" y="1913400"/>
                <a:ext cx="4238640" cy="2845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DC80D5E-8510-437E-AF71-3DD501B1F9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327"/>
    </mc:Choice>
    <mc:Fallback xmlns="">
      <p:transition spd="slow" advTm="106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43970D50-877A-4DDB-86D4-0E58BAB78B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化简方法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AE3EAF9F-E1DC-4324-9084-0931AA82E2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eaLnBrk="1" hangingPunct="1"/>
            <a:r>
              <a:rPr lang="zh-CN" altLang="en-US"/>
              <a:t>寻找所有可被区分的状态组</a:t>
            </a:r>
          </a:p>
          <a:p>
            <a:pPr lvl="1" eaLnBrk="1" hangingPunct="1"/>
            <a:r>
              <a:rPr lang="zh-CN" altLang="en-US"/>
              <a:t>不可区分</a:t>
            </a:r>
            <a:r>
              <a:rPr lang="zh-CN" altLang="en-US">
                <a:sym typeface="Wingdings" panose="05000000000000000000" pitchFamily="2" charset="2"/>
              </a:rPr>
              <a:t>合并</a:t>
            </a:r>
            <a:endParaRPr lang="zh-CN" altLang="en-US"/>
          </a:p>
          <a:p>
            <a:pPr eaLnBrk="1" hangingPunct="1"/>
            <a:r>
              <a:rPr lang="zh-CN" altLang="en-US"/>
              <a:t>实际算法是不断划分而不是合并，划分状态组过程中</a:t>
            </a:r>
          </a:p>
          <a:p>
            <a:pPr lvl="1" eaLnBrk="1" hangingPunct="1"/>
            <a:r>
              <a:rPr lang="zh-CN" altLang="en-US"/>
              <a:t>同组：尚未区分状态</a:t>
            </a:r>
          </a:p>
          <a:p>
            <a:pPr lvl="1" eaLnBrk="1" hangingPunct="1"/>
            <a:r>
              <a:rPr lang="zh-CN" altLang="en-US"/>
              <a:t>不同组：已区分状态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BD7F502-A128-4878-957C-53E5803F1C4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06800" y="56520"/>
              <a:ext cx="6450840" cy="65286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BD7F502-A128-4878-957C-53E5803F1C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97440" y="47160"/>
                <a:ext cx="6469560" cy="6547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043FFA2-ED66-49D8-B895-4B5FF08629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240"/>
    </mc:Choice>
    <mc:Fallback xmlns="">
      <p:transition spd="slow" advTm="277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B7A1E7B8-B114-4F13-8F04-591D92ADC9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化简方法（续）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5AC57389-B9DF-4FE8-8471-2514F50E54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495800"/>
          </a:xfrm>
        </p:spPr>
        <p:txBody>
          <a:bodyPr/>
          <a:lstStyle/>
          <a:p>
            <a:pPr eaLnBrk="1" hangingPunct="1"/>
            <a:r>
              <a:rPr lang="zh-CN" altLang="en-US"/>
              <a:t>初始，两个组：终态与非终态</a:t>
            </a:r>
          </a:p>
          <a:p>
            <a:pPr eaLnBrk="1" hangingPunct="1"/>
            <a:r>
              <a:rPr lang="zh-CN" altLang="en-US"/>
              <a:t>划分方法，对于状态组</a:t>
            </a:r>
            <a:r>
              <a:rPr lang="en-US" altLang="zh-CN"/>
              <a:t>A={s</a:t>
            </a:r>
            <a:r>
              <a:rPr lang="en-US" altLang="zh-CN" baseline="-25000"/>
              <a:t>1</a:t>
            </a:r>
            <a:r>
              <a:rPr lang="en-US" altLang="zh-CN"/>
              <a:t>,s</a:t>
            </a:r>
            <a:r>
              <a:rPr lang="en-US" altLang="zh-CN" baseline="-25000"/>
              <a:t>2</a:t>
            </a:r>
            <a:r>
              <a:rPr lang="en-US" altLang="zh-CN"/>
              <a:t>,…,s</a:t>
            </a:r>
            <a:r>
              <a:rPr lang="en-US" altLang="zh-CN" baseline="-25000"/>
              <a:t>k</a:t>
            </a:r>
            <a:r>
              <a:rPr lang="en-US" altLang="zh-CN"/>
              <a:t>}</a:t>
            </a:r>
          </a:p>
          <a:p>
            <a:pPr lvl="1" eaLnBrk="1" hangingPunct="1"/>
            <a:r>
              <a:rPr lang="zh-CN" altLang="en-US"/>
              <a:t>对符号</a:t>
            </a:r>
            <a:r>
              <a:rPr lang="en-US" altLang="zh-CN"/>
              <a:t>a</a:t>
            </a:r>
            <a:r>
              <a:rPr lang="zh-CN" altLang="en-US"/>
              <a:t>，得到其转换状态</a:t>
            </a:r>
            <a:r>
              <a:rPr lang="en-US" altLang="zh-CN"/>
              <a:t>t</a:t>
            </a:r>
            <a:r>
              <a:rPr lang="en-US" altLang="zh-CN" baseline="-25000"/>
              <a:t>1</a:t>
            </a:r>
            <a:r>
              <a:rPr lang="en-US" altLang="zh-CN"/>
              <a:t>,t</a:t>
            </a:r>
            <a:r>
              <a:rPr lang="en-US" altLang="zh-CN" baseline="-25000"/>
              <a:t>2</a:t>
            </a:r>
            <a:r>
              <a:rPr lang="en-US" altLang="zh-CN"/>
              <a:t>,…,t</a:t>
            </a:r>
            <a:r>
              <a:rPr lang="en-US" altLang="zh-CN" baseline="-25000"/>
              <a:t>k</a:t>
            </a:r>
            <a:endParaRPr lang="en-US" altLang="zh-CN"/>
          </a:p>
          <a:p>
            <a:pPr lvl="1" eaLnBrk="1" hangingPunct="1"/>
            <a:r>
              <a:rPr lang="zh-CN" altLang="en-US"/>
              <a:t>若</a:t>
            </a:r>
            <a:r>
              <a:rPr lang="en-US" altLang="zh-CN"/>
              <a:t>t</a:t>
            </a:r>
            <a:r>
              <a:rPr lang="en-US" altLang="zh-CN" baseline="-25000"/>
              <a:t>1</a:t>
            </a:r>
            <a:r>
              <a:rPr lang="en-US" altLang="zh-CN"/>
              <a:t>,t</a:t>
            </a:r>
            <a:r>
              <a:rPr lang="en-US" altLang="zh-CN" baseline="-25000"/>
              <a:t>2</a:t>
            </a:r>
            <a:r>
              <a:rPr lang="en-US" altLang="zh-CN"/>
              <a:t>,…,t</a:t>
            </a:r>
            <a:r>
              <a:rPr lang="en-US" altLang="zh-CN" baseline="-25000"/>
              <a:t>k</a:t>
            </a:r>
            <a:r>
              <a:rPr lang="zh-CN" altLang="en-US"/>
              <a:t>属于不同状态组，则需将</a:t>
            </a:r>
            <a:r>
              <a:rPr lang="en-US" altLang="zh-CN"/>
              <a:t>A</a:t>
            </a:r>
            <a:r>
              <a:rPr lang="zh-CN" altLang="en-US"/>
              <a:t>对应划分为若干组</a:t>
            </a:r>
            <a:endParaRPr lang="zh-CN" altLang="en-US" baseline="-2500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B35B2E2-158D-4598-91BF-83747EF04C8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81760" y="77400"/>
              <a:ext cx="8580960" cy="6559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B35B2E2-158D-4598-91BF-83747EF04C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2400" y="68040"/>
                <a:ext cx="8599680" cy="6578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B406C52-E7EF-4763-94C5-0B2353CC6F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185"/>
    </mc:Choice>
    <mc:Fallback xmlns="">
      <p:transition spd="slow" advTm="2381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5D9A3BD9-8F98-45CA-8DBD-A778C2841E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化简方法（续）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2CABE333-A5F1-454C-B9F0-016157409A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495800"/>
          </a:xfrm>
        </p:spPr>
        <p:txBody>
          <a:bodyPr/>
          <a:lstStyle/>
          <a:p>
            <a:pPr eaLnBrk="1" hangingPunct="1"/>
            <a:r>
              <a:rPr lang="zh-CN" altLang="en-US"/>
              <a:t>例如，初始分组</a:t>
            </a:r>
            <a:r>
              <a:rPr lang="en-US" altLang="zh-CN"/>
              <a:t>{s</a:t>
            </a:r>
            <a:r>
              <a:rPr lang="en-US" altLang="zh-CN" baseline="-25000"/>
              <a:t>1</a:t>
            </a:r>
            <a:r>
              <a:rPr lang="en-US" altLang="zh-CN"/>
              <a:t>, s</a:t>
            </a:r>
            <a:r>
              <a:rPr lang="en-US" altLang="zh-CN" baseline="-25000"/>
              <a:t>4</a:t>
            </a:r>
            <a:r>
              <a:rPr lang="en-US" altLang="zh-CN"/>
              <a:t>, s</a:t>
            </a:r>
            <a:r>
              <a:rPr lang="en-US" altLang="zh-CN" baseline="-25000"/>
              <a:t>5</a:t>
            </a:r>
            <a:r>
              <a:rPr lang="en-US" altLang="zh-CN"/>
              <a:t>}</a:t>
            </a:r>
            <a:r>
              <a:rPr lang="zh-CN" altLang="en-US"/>
              <a:t>、</a:t>
            </a:r>
            <a:r>
              <a:rPr lang="en-US" altLang="zh-CN"/>
              <a:t>{s</a:t>
            </a:r>
            <a:r>
              <a:rPr lang="en-US" altLang="zh-CN" baseline="-25000"/>
              <a:t>2</a:t>
            </a:r>
            <a:r>
              <a:rPr lang="en-US" altLang="zh-CN"/>
              <a:t>, s</a:t>
            </a:r>
            <a:r>
              <a:rPr lang="en-US" altLang="zh-CN" baseline="-25000"/>
              <a:t>3</a:t>
            </a:r>
            <a:r>
              <a:rPr lang="en-US" altLang="zh-CN"/>
              <a:t>}</a:t>
            </a:r>
            <a:br>
              <a:rPr lang="en-US" altLang="zh-CN"/>
            </a:br>
            <a:r>
              <a:rPr lang="en-US" altLang="zh-CN">
                <a:latin typeface="Symbol" panose="05050102010706020507" pitchFamily="18" charset="2"/>
              </a:rPr>
              <a:t>e</a:t>
            </a:r>
            <a:r>
              <a:rPr lang="zh-CN" altLang="en-US">
                <a:latin typeface="Symbol" panose="05050102010706020507" pitchFamily="18" charset="2"/>
              </a:rPr>
              <a:t>能区分两个分组，但</a:t>
            </a:r>
            <a:r>
              <a:rPr lang="zh-CN" altLang="en-US"/>
              <a:t>无法区分每个分组内状态</a:t>
            </a:r>
          </a:p>
          <a:p>
            <a:pPr eaLnBrk="1" hangingPunct="1"/>
            <a:r>
              <a:rPr lang="en-US" altLang="zh-CN">
                <a:latin typeface="Symbol" panose="05050102010706020507" pitchFamily="18" charset="2"/>
              </a:rPr>
              <a:t>d(</a:t>
            </a:r>
            <a:r>
              <a:rPr lang="en-US" altLang="zh-CN"/>
              <a:t>{{s</a:t>
            </a:r>
            <a:r>
              <a:rPr lang="en-US" altLang="zh-CN" baseline="-25000"/>
              <a:t>1</a:t>
            </a:r>
            <a:r>
              <a:rPr lang="en-US" altLang="zh-CN"/>
              <a:t>, s</a:t>
            </a:r>
            <a:r>
              <a:rPr lang="en-US" altLang="zh-CN" baseline="-25000"/>
              <a:t>4</a:t>
            </a:r>
            <a:r>
              <a:rPr lang="en-US" altLang="zh-CN"/>
              <a:t>, s</a:t>
            </a:r>
            <a:r>
              <a:rPr lang="en-US" altLang="zh-CN" baseline="-25000"/>
              <a:t>5</a:t>
            </a:r>
            <a:r>
              <a:rPr lang="en-US" altLang="zh-CN"/>
              <a:t>}}, a)={</a:t>
            </a:r>
            <a:r>
              <a:rPr lang="en-US" altLang="zh-CN">
                <a:solidFill>
                  <a:srgbClr val="FF0000"/>
                </a:solidFill>
              </a:rPr>
              <a:t>s</a:t>
            </a:r>
            <a:r>
              <a:rPr lang="en-US" altLang="zh-CN" baseline="-25000">
                <a:solidFill>
                  <a:srgbClr val="FF0000"/>
                </a:solidFill>
              </a:rPr>
              <a:t>2</a:t>
            </a:r>
            <a:r>
              <a:rPr lang="en-US" altLang="zh-CN"/>
              <a:t>, </a:t>
            </a:r>
            <a:r>
              <a:rPr lang="en-US" altLang="zh-CN">
                <a:solidFill>
                  <a:srgbClr val="3333CC"/>
                </a:solidFill>
              </a:rPr>
              <a:t>s</a:t>
            </a:r>
            <a:r>
              <a:rPr lang="en-US" altLang="zh-CN" baseline="-25000">
                <a:solidFill>
                  <a:srgbClr val="3333CC"/>
                </a:solidFill>
              </a:rPr>
              <a:t>4</a:t>
            </a:r>
            <a:r>
              <a:rPr lang="en-US" altLang="zh-CN"/>
              <a:t>, </a:t>
            </a:r>
            <a:r>
              <a:rPr lang="en-US" altLang="zh-CN">
                <a:solidFill>
                  <a:srgbClr val="FF0000"/>
                </a:solidFill>
              </a:rPr>
              <a:t>s</a:t>
            </a:r>
            <a:r>
              <a:rPr lang="en-US" altLang="zh-CN" baseline="-25000">
                <a:solidFill>
                  <a:srgbClr val="FF0000"/>
                </a:solidFill>
              </a:rPr>
              <a:t>3</a:t>
            </a:r>
            <a:r>
              <a:rPr lang="en-US" altLang="zh-CN"/>
              <a:t>}</a:t>
            </a:r>
            <a:br>
              <a:rPr lang="en-US" altLang="zh-CN"/>
            </a:br>
            <a:r>
              <a:rPr lang="zh-CN" altLang="en-US"/>
              <a:t>意味着</a:t>
            </a:r>
            <a:r>
              <a:rPr lang="en-US" altLang="zh-CN"/>
              <a:t>a</a:t>
            </a:r>
            <a:r>
              <a:rPr lang="en-US" altLang="zh-CN">
                <a:latin typeface="Symbol" panose="05050102010706020507" pitchFamily="18" charset="2"/>
              </a:rPr>
              <a:t>e</a:t>
            </a:r>
            <a:r>
              <a:rPr lang="zh-CN" altLang="en-US"/>
              <a:t>能区分</a:t>
            </a:r>
            <a:r>
              <a:rPr lang="en-US" altLang="zh-CN"/>
              <a:t>{s</a:t>
            </a:r>
            <a:r>
              <a:rPr lang="en-US" altLang="zh-CN" baseline="-25000"/>
              <a:t>1</a:t>
            </a:r>
            <a:r>
              <a:rPr lang="en-US" altLang="zh-CN"/>
              <a:t>, s</a:t>
            </a:r>
            <a:r>
              <a:rPr lang="en-US" altLang="zh-CN" baseline="-25000"/>
              <a:t>5</a:t>
            </a:r>
            <a:r>
              <a:rPr lang="en-US" altLang="zh-CN"/>
              <a:t>}</a:t>
            </a:r>
            <a:r>
              <a:rPr lang="zh-CN" altLang="en-US"/>
              <a:t>、</a:t>
            </a:r>
            <a:r>
              <a:rPr lang="en-US" altLang="zh-CN"/>
              <a:t>{ s</a:t>
            </a:r>
            <a:r>
              <a:rPr lang="en-US" altLang="zh-CN" baseline="-25000"/>
              <a:t>4 </a:t>
            </a:r>
            <a:r>
              <a:rPr lang="en-US" altLang="zh-CN"/>
              <a:t>}</a:t>
            </a:r>
            <a:br>
              <a:rPr lang="en-US" altLang="zh-CN"/>
            </a:br>
            <a:r>
              <a:rPr lang="zh-CN" altLang="en-US"/>
              <a:t>因为</a:t>
            </a:r>
            <a:r>
              <a:rPr lang="en-US" altLang="zh-CN"/>
              <a:t>a</a:t>
            </a:r>
            <a:r>
              <a:rPr lang="zh-CN" altLang="en-US"/>
              <a:t>将它们导向</a:t>
            </a:r>
            <a:r>
              <a:rPr lang="en-US" altLang="zh-CN"/>
              <a:t>{s</a:t>
            </a:r>
            <a:r>
              <a:rPr lang="en-US" altLang="zh-CN" baseline="-25000"/>
              <a:t>2</a:t>
            </a:r>
            <a:r>
              <a:rPr lang="en-US" altLang="zh-CN"/>
              <a:t>, s</a:t>
            </a:r>
            <a:r>
              <a:rPr lang="en-US" altLang="zh-CN" baseline="-25000"/>
              <a:t>3</a:t>
            </a:r>
            <a:r>
              <a:rPr lang="en-US" altLang="zh-CN"/>
              <a:t>}</a:t>
            </a:r>
            <a:r>
              <a:rPr lang="zh-CN" altLang="en-US"/>
              <a:t>和</a:t>
            </a:r>
            <a:r>
              <a:rPr lang="en-US" altLang="zh-CN"/>
              <a:t>{ s</a:t>
            </a:r>
            <a:r>
              <a:rPr lang="en-US" altLang="zh-CN" baseline="-25000"/>
              <a:t>4 </a:t>
            </a:r>
            <a:r>
              <a:rPr lang="en-US" altLang="zh-CN"/>
              <a:t>}</a:t>
            </a:r>
            <a:r>
              <a:rPr lang="zh-CN" altLang="en-US"/>
              <a:t>，而</a:t>
            </a:r>
            <a:r>
              <a:rPr lang="en-US" altLang="zh-CN">
                <a:latin typeface="Symbol" panose="05050102010706020507" pitchFamily="18" charset="2"/>
              </a:rPr>
              <a:t>e</a:t>
            </a:r>
            <a:r>
              <a:rPr lang="zh-CN" altLang="en-US"/>
              <a:t>能继续区分开它们，导向终态和非终态</a:t>
            </a:r>
            <a:endParaRPr lang="en-US" altLang="zh-CN"/>
          </a:p>
          <a:p>
            <a:pPr eaLnBrk="1" hangingPunct="1"/>
            <a:r>
              <a:rPr lang="zh-CN" altLang="en-US"/>
              <a:t>因此将第一组分裂为</a:t>
            </a:r>
            <a:r>
              <a:rPr lang="en-US" altLang="zh-CN"/>
              <a:t>{s</a:t>
            </a:r>
            <a:r>
              <a:rPr lang="en-US" altLang="zh-CN" baseline="-25000"/>
              <a:t>1</a:t>
            </a:r>
            <a:r>
              <a:rPr lang="en-US" altLang="zh-CN"/>
              <a:t>, s</a:t>
            </a:r>
            <a:r>
              <a:rPr lang="en-US" altLang="zh-CN" baseline="-25000"/>
              <a:t>5</a:t>
            </a:r>
            <a:r>
              <a:rPr lang="en-US" altLang="zh-CN"/>
              <a:t>}</a:t>
            </a:r>
            <a:r>
              <a:rPr lang="zh-CN" altLang="en-US"/>
              <a:t>、</a:t>
            </a:r>
            <a:r>
              <a:rPr lang="en-US" altLang="zh-CN"/>
              <a:t>{ s</a:t>
            </a:r>
            <a:r>
              <a:rPr lang="en-US" altLang="zh-CN" baseline="-25000"/>
              <a:t>4 </a:t>
            </a:r>
            <a:r>
              <a:rPr lang="en-US" altLang="zh-CN"/>
              <a:t>}</a:t>
            </a:r>
          </a:p>
          <a:p>
            <a:pPr eaLnBrk="1" hangingPunct="1"/>
            <a:r>
              <a:rPr lang="zh-CN" altLang="en-US"/>
              <a:t>重复上述过程</a:t>
            </a:r>
            <a:r>
              <a:rPr lang="en-US" altLang="zh-CN"/>
              <a:t>——</a:t>
            </a:r>
            <a:r>
              <a:rPr lang="zh-CN" altLang="en-US"/>
              <a:t>用更长的符号串尝试区分状态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845F70C3-47A7-429A-9F04-8037130FF2FD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3779838" y="2276475"/>
            <a:ext cx="287337" cy="230505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miter lim="800000"/>
            <a:headEnd/>
            <a:tailEnd type="arrow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D2ABF16-E36E-4ACB-83CF-4E17E4DE50B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37120" y="140040"/>
              <a:ext cx="8491680" cy="47401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D2ABF16-E36E-4ACB-83CF-4E17E4DE50B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7760" y="130680"/>
                <a:ext cx="8510400" cy="4758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FE34E32-8D8F-4A97-88BB-EC6DC79D70C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183"/>
    </mc:Choice>
    <mc:Fallback xmlns="">
      <p:transition spd="slow" advTm="2651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813AC1FB-E0FE-4BAD-BB0C-86C3384BD8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3.6  </a:t>
            </a:r>
            <a:r>
              <a:rPr lang="zh-CN" altLang="en-US"/>
              <a:t>最小化</a:t>
            </a:r>
            <a:r>
              <a:rPr lang="en-US" altLang="zh-CN"/>
              <a:t>DFA</a:t>
            </a:r>
          </a:p>
        </p:txBody>
      </p:sp>
      <p:sp>
        <p:nvSpPr>
          <p:cNvPr id="10243" name="Rectangle 4">
            <a:extLst>
              <a:ext uri="{FF2B5EF4-FFF2-40B4-BE49-F238E27FC236}">
                <a16:creationId xmlns:a16="http://schemas.microsoft.com/office/drawing/2014/main" id="{91AB0BB2-D1AF-439D-9A7A-0F31F4F12B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  <a:noFill/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输入：</a:t>
            </a:r>
            <a:r>
              <a:rPr kumimoji="0" lang="zh-CN" altLang="en-US" sz="2400">
                <a:sym typeface="Symbol" panose="05050102010706020507" pitchFamily="18" charset="2"/>
              </a:rPr>
              <a:t>一个</a:t>
            </a:r>
            <a:r>
              <a:rPr kumimoji="0" lang="en-US" altLang="zh-CN" sz="2400">
                <a:sym typeface="Symbol" panose="05050102010706020507" pitchFamily="18" charset="2"/>
              </a:rPr>
              <a:t>DFA M</a:t>
            </a:r>
            <a:r>
              <a:rPr kumimoji="0" lang="zh-CN" altLang="en-US" sz="2400">
                <a:sym typeface="Symbol" panose="05050102010706020507" pitchFamily="18" charset="2"/>
              </a:rPr>
              <a:t>，状态集</a:t>
            </a:r>
            <a:r>
              <a:rPr kumimoji="0" lang="en-US" altLang="zh-CN" sz="2400">
                <a:sym typeface="Symbol" panose="05050102010706020507" pitchFamily="18" charset="2"/>
              </a:rPr>
              <a:t>S</a:t>
            </a:r>
            <a:r>
              <a:rPr kumimoji="0" lang="zh-CN" altLang="en-US" sz="2400">
                <a:sym typeface="Symbol" panose="05050102010706020507" pitchFamily="18" charset="2"/>
              </a:rPr>
              <a:t>，字母表</a:t>
            </a:r>
            <a:r>
              <a:rPr kumimoji="0" lang="en-US" altLang="zh-CN" sz="2400">
                <a:sym typeface="Symbol" panose="05050102010706020507" pitchFamily="18" charset="2"/>
              </a:rPr>
              <a:t>Σ</a:t>
            </a:r>
            <a:r>
              <a:rPr kumimoji="0" lang="zh-CN" altLang="en-US" sz="2400">
                <a:sym typeface="Symbol" panose="05050102010706020507" pitchFamily="18" charset="2"/>
              </a:rPr>
              <a:t>，初态</a:t>
            </a:r>
            <a:r>
              <a:rPr kumimoji="0" lang="en-US" altLang="zh-CN" sz="2400">
                <a:sym typeface="Symbol" panose="05050102010706020507" pitchFamily="18" charset="2"/>
              </a:rPr>
              <a:t>s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0</a:t>
            </a:r>
            <a:r>
              <a:rPr kumimoji="0" lang="zh-CN" altLang="en-US" sz="2400">
                <a:sym typeface="Symbol" panose="05050102010706020507" pitchFamily="18" charset="2"/>
              </a:rPr>
              <a:t>，终态集</a:t>
            </a:r>
            <a:r>
              <a:rPr kumimoji="0" lang="en-US" altLang="zh-CN" sz="2400">
                <a:sym typeface="Symbol" panose="05050102010706020507" pitchFamily="18" charset="2"/>
              </a:rPr>
              <a:t>F</a:t>
            </a:r>
            <a:r>
              <a:rPr kumimoji="0" lang="zh-CN" altLang="en-US" sz="2400">
                <a:sym typeface="Symbol" panose="05050102010706020507" pitchFamily="18" charset="2"/>
              </a:rPr>
              <a:t>，对所有</a:t>
            </a:r>
            <a:r>
              <a:rPr kumimoji="0" lang="en-US" altLang="zh-CN" sz="2400">
                <a:sym typeface="Symbol" panose="05050102010706020507" pitchFamily="18" charset="2"/>
              </a:rPr>
              <a:t>(</a:t>
            </a:r>
            <a:r>
              <a:rPr kumimoji="0" lang="zh-CN" altLang="en-US" sz="2400">
                <a:sym typeface="Symbol" panose="05050102010706020507" pitchFamily="18" charset="2"/>
              </a:rPr>
              <a:t>状态，符号</a:t>
            </a:r>
            <a:r>
              <a:rPr kumimoji="0" lang="en-US" altLang="zh-CN" sz="2400">
                <a:sym typeface="Symbol" panose="05050102010706020507" pitchFamily="18" charset="2"/>
              </a:rPr>
              <a:t>)</a:t>
            </a:r>
            <a:r>
              <a:rPr kumimoji="0" lang="zh-CN" altLang="en-US" sz="2400">
                <a:sym typeface="Symbol" panose="05050102010706020507" pitchFamily="18" charset="2"/>
              </a:rPr>
              <a:t>对，状态转换均有定义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zh-CN" altLang="en-US" sz="2400">
                <a:sym typeface="Symbol" panose="05050102010706020507" pitchFamily="18" charset="2"/>
              </a:rPr>
              <a:t>输出：一个</a:t>
            </a:r>
            <a:r>
              <a:rPr kumimoji="0" lang="en-US" altLang="zh-CN" sz="2400">
                <a:sym typeface="Symbol" panose="05050102010706020507" pitchFamily="18" charset="2"/>
              </a:rPr>
              <a:t>DFA M’</a:t>
            </a:r>
            <a:r>
              <a:rPr kumimoji="0" lang="zh-CN" altLang="en-US" sz="2400">
                <a:sym typeface="Symbol" panose="05050102010706020507" pitchFamily="18" charset="2"/>
              </a:rPr>
              <a:t>，</a:t>
            </a:r>
            <a:r>
              <a:rPr kumimoji="0" lang="en-US" altLang="zh-CN" sz="2400">
                <a:sym typeface="Symbol" panose="05050102010706020507" pitchFamily="18" charset="2"/>
              </a:rPr>
              <a:t>L(M’)=L(M)</a:t>
            </a:r>
            <a:r>
              <a:rPr kumimoji="0" lang="zh-CN" altLang="en-US" sz="2400">
                <a:sym typeface="Symbol" panose="05050102010706020507" pitchFamily="18" charset="2"/>
              </a:rPr>
              <a:t>，且</a:t>
            </a:r>
            <a:r>
              <a:rPr kumimoji="0" lang="en-US" altLang="zh-CN" sz="2400">
                <a:sym typeface="Symbol" panose="05050102010706020507" pitchFamily="18" charset="2"/>
              </a:rPr>
              <a:t>M’</a:t>
            </a:r>
            <a:r>
              <a:rPr kumimoji="0" lang="zh-CN" altLang="en-US" sz="2400">
                <a:sym typeface="Symbol" panose="05050102010706020507" pitchFamily="18" charset="2"/>
              </a:rPr>
              <a:t>具有最少的状态数目</a:t>
            </a:r>
          </a:p>
          <a:p>
            <a:pPr marL="609600" indent="-609600" eaLnBrk="1" hangingPunct="1">
              <a:buFont typeface="Wingdings" panose="05000000000000000000" pitchFamily="2" charset="2"/>
              <a:buNone/>
            </a:pPr>
            <a:r>
              <a:rPr kumimoji="0" lang="zh-CN" altLang="en-US" sz="2400">
                <a:sym typeface="Symbol" panose="05050102010706020507" pitchFamily="18" charset="2"/>
              </a:rPr>
              <a:t>方法：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 sz="2400">
                <a:sym typeface="Symbol" panose="05050102010706020507" pitchFamily="18" charset="2"/>
              </a:rPr>
              <a:t>构造状态集的初始划分</a:t>
            </a:r>
            <a:r>
              <a:rPr kumimoji="0" lang="en-US" altLang="zh-CN" sz="2400">
                <a:sym typeface="Symbol" panose="05050102010706020507" pitchFamily="18" charset="2"/>
              </a:rPr>
              <a:t>Π</a:t>
            </a:r>
            <a:r>
              <a:rPr kumimoji="0" lang="zh-CN" altLang="en-US" sz="2400">
                <a:sym typeface="Symbol" panose="05050102010706020507" pitchFamily="18" charset="2"/>
              </a:rPr>
              <a:t>：分为两个组，终态组</a:t>
            </a:r>
            <a:r>
              <a:rPr kumimoji="0" lang="en-US" altLang="zh-CN" sz="2400">
                <a:sym typeface="Symbol" panose="05050102010706020507" pitchFamily="18" charset="2"/>
              </a:rPr>
              <a:t>F</a:t>
            </a:r>
            <a:r>
              <a:rPr kumimoji="0" lang="zh-CN" altLang="en-US" sz="2400">
                <a:sym typeface="Symbol" panose="05050102010706020507" pitchFamily="18" charset="2"/>
              </a:rPr>
              <a:t>，和非终态组</a:t>
            </a:r>
            <a:r>
              <a:rPr kumimoji="0" lang="en-US" altLang="zh-CN" sz="2400">
                <a:sym typeface="Symbol" panose="05050102010706020507" pitchFamily="18" charset="2"/>
              </a:rPr>
              <a:t>S-F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 sz="2400">
                <a:sym typeface="Symbol" panose="05050102010706020507" pitchFamily="18" charset="2"/>
              </a:rPr>
              <a:t>利用下面给出的算法将</a:t>
            </a:r>
            <a:r>
              <a:rPr kumimoji="0" lang="en-US" altLang="zh-CN" sz="2400">
                <a:sym typeface="Symbol" panose="05050102010706020507" pitchFamily="18" charset="2"/>
              </a:rPr>
              <a:t>Π</a:t>
            </a:r>
            <a:r>
              <a:rPr kumimoji="0" lang="zh-CN" altLang="en-US" sz="2400">
                <a:sym typeface="Symbol" panose="05050102010706020507" pitchFamily="18" charset="2"/>
              </a:rPr>
              <a:t>继续划分为</a:t>
            </a:r>
            <a:r>
              <a:rPr kumimoji="0" lang="en-US" altLang="zh-CN" sz="2400">
                <a:sym typeface="Symbol" panose="05050102010706020507" pitchFamily="18" charset="2"/>
              </a:rPr>
              <a:t>Π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new</a:t>
            </a:r>
            <a:endParaRPr kumimoji="0" lang="en-US" altLang="zh-CN" sz="2400">
              <a:sym typeface="Symbol" panose="05050102010706020507" pitchFamily="18" charset="2"/>
            </a:endParaRP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kumimoji="0" lang="zh-CN" altLang="en-US" sz="2400">
                <a:sym typeface="Symbol" panose="05050102010706020507" pitchFamily="18" charset="2"/>
              </a:rPr>
              <a:t>若</a:t>
            </a:r>
            <a:r>
              <a:rPr kumimoji="0" lang="en-US" altLang="zh-CN" sz="2400">
                <a:sym typeface="Symbol" panose="05050102010706020507" pitchFamily="18" charset="2"/>
              </a:rPr>
              <a:t>Π=Π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new</a:t>
            </a:r>
            <a:r>
              <a:rPr kumimoji="0" lang="zh-CN" altLang="en-US" sz="2400">
                <a:sym typeface="Symbol" panose="05050102010706020507" pitchFamily="18" charset="2"/>
              </a:rPr>
              <a:t>， </a:t>
            </a:r>
            <a:r>
              <a:rPr kumimoji="0" lang="en-US" altLang="zh-CN" sz="2400">
                <a:sym typeface="Symbol" panose="05050102010706020507" pitchFamily="18" charset="2"/>
              </a:rPr>
              <a:t>Π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final</a:t>
            </a:r>
            <a:r>
              <a:rPr kumimoji="0" lang="en-US" altLang="zh-CN" sz="2400">
                <a:latin typeface="宋体" panose="02010600030101010101" pitchFamily="2" charset="-122"/>
                <a:sym typeface="Symbol" panose="05050102010706020507" pitchFamily="18" charset="2"/>
              </a:rPr>
              <a:t>←</a:t>
            </a:r>
            <a:r>
              <a:rPr kumimoji="0" lang="en-US" altLang="zh-CN" sz="2400">
                <a:sym typeface="Symbol" panose="05050102010706020507" pitchFamily="18" charset="2"/>
              </a:rPr>
              <a:t>Π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new</a:t>
            </a:r>
            <a:r>
              <a:rPr kumimoji="0" lang="zh-CN" altLang="en-US" sz="2400">
                <a:sym typeface="Symbol" panose="05050102010706020507" pitchFamily="18" charset="2"/>
              </a:rPr>
              <a:t>，转</a:t>
            </a:r>
            <a:r>
              <a:rPr kumimoji="0" lang="en-US" altLang="zh-CN" sz="2400">
                <a:sym typeface="Symbol" panose="05050102010706020507" pitchFamily="18" charset="2"/>
              </a:rPr>
              <a:t>4</a:t>
            </a:r>
            <a:r>
              <a:rPr kumimoji="0" lang="zh-CN" altLang="en-US" sz="2400">
                <a:sym typeface="Symbol" panose="05050102010706020507" pitchFamily="18" charset="2"/>
              </a:rPr>
              <a:t>，否则， </a:t>
            </a:r>
            <a:r>
              <a:rPr kumimoji="0" lang="en-US" altLang="zh-CN" sz="2400">
                <a:sym typeface="Symbol" panose="05050102010706020507" pitchFamily="18" charset="2"/>
              </a:rPr>
              <a:t>Π</a:t>
            </a:r>
            <a:r>
              <a:rPr kumimoji="0" lang="en-US" altLang="zh-CN" sz="2400">
                <a:latin typeface="宋体" panose="02010600030101010101" pitchFamily="2" charset="-122"/>
                <a:sym typeface="Symbol" panose="05050102010706020507" pitchFamily="18" charset="2"/>
              </a:rPr>
              <a:t>←</a:t>
            </a:r>
            <a:r>
              <a:rPr kumimoji="0" lang="en-US" altLang="zh-CN" sz="2400">
                <a:sym typeface="Symbol" panose="05050102010706020507" pitchFamily="18" charset="2"/>
              </a:rPr>
              <a:t>Π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new</a:t>
            </a:r>
            <a:r>
              <a:rPr kumimoji="0" lang="zh-CN" altLang="en-US" sz="2400">
                <a:sym typeface="Symbol" panose="05050102010706020507" pitchFamily="18" charset="2"/>
              </a:rPr>
              <a:t>，转</a:t>
            </a:r>
            <a:r>
              <a:rPr kumimoji="0" lang="en-US" altLang="zh-CN" sz="2400">
                <a:sym typeface="Symbol" panose="05050102010706020507" pitchFamily="18" charset="2"/>
              </a:rPr>
              <a:t>2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6825C3B-A21E-49AC-AE7C-9206686BF77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422160" y="2684160"/>
              <a:ext cx="5121000" cy="13896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6825C3B-A21E-49AC-AE7C-9206686BF7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12800" y="2674800"/>
                <a:ext cx="5139720" cy="1408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674B946-27BE-4A5C-862F-CF6973C78B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44"/>
    </mc:Choice>
    <mc:Fallback xmlns="">
      <p:transition spd="slow" advTm="26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1D179FA2-BABB-4D09-96C4-9D986E0988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3.6  </a:t>
            </a:r>
            <a:r>
              <a:rPr lang="zh-CN" altLang="en-US"/>
              <a:t>最小化</a:t>
            </a:r>
            <a:r>
              <a:rPr lang="en-US" altLang="zh-CN"/>
              <a:t>DFA</a:t>
            </a:r>
            <a:r>
              <a:rPr lang="zh-CN" altLang="en-US"/>
              <a:t>（续）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AAAE93C0-10AA-4FF6-A76A-ECAB6E01BA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  <a:noFill/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AutoNum type="arabicPeriod" startAt="4"/>
            </a:pPr>
            <a:r>
              <a:rPr kumimoji="0" lang="zh-CN" altLang="en-US" sz="2400">
                <a:sym typeface="Symbol" panose="05050102010706020507" pitchFamily="18" charset="2"/>
              </a:rPr>
              <a:t>每个组选出一个</a:t>
            </a:r>
            <a:r>
              <a:rPr kumimoji="0" lang="zh-CN" altLang="en-US" sz="2400">
                <a:solidFill>
                  <a:srgbClr val="3333CC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代表</a:t>
            </a:r>
            <a:r>
              <a:rPr kumimoji="0" lang="zh-CN" altLang="en-US" sz="2400">
                <a:sym typeface="Symbol" panose="05050102010706020507" pitchFamily="18" charset="2"/>
              </a:rPr>
              <a:t>，作为</a:t>
            </a:r>
            <a:r>
              <a:rPr kumimoji="0" lang="en-US" altLang="zh-CN" sz="2400">
                <a:sym typeface="Symbol" panose="05050102010706020507" pitchFamily="18" charset="2"/>
              </a:rPr>
              <a:t>M’</a:t>
            </a:r>
            <a:r>
              <a:rPr kumimoji="0" lang="zh-CN" altLang="en-US" sz="2400">
                <a:sym typeface="Symbol" panose="05050102010706020507" pitchFamily="18" charset="2"/>
              </a:rPr>
              <a:t>的状态</a:t>
            </a:r>
          </a:p>
          <a:p>
            <a:pPr marL="990600" lvl="1" indent="-533400" eaLnBrk="1" hangingPunct="1"/>
            <a:r>
              <a:rPr kumimoji="0" lang="zh-CN" altLang="en-US" sz="2000">
                <a:sym typeface="Symbol" panose="05050102010706020507" pitchFamily="18" charset="2"/>
              </a:rPr>
              <a:t>令</a:t>
            </a:r>
            <a:r>
              <a:rPr kumimoji="0" lang="en-US" altLang="zh-CN" sz="2000">
                <a:sym typeface="Symbol" panose="05050102010706020507" pitchFamily="18" charset="2"/>
              </a:rPr>
              <a:t>s</a:t>
            </a:r>
            <a:r>
              <a:rPr kumimoji="0" lang="zh-CN" altLang="en-US" sz="2000">
                <a:sym typeface="Symbol" panose="05050102010706020507" pitchFamily="18" charset="2"/>
              </a:rPr>
              <a:t>为一代表状态，</a:t>
            </a:r>
            <a:r>
              <a:rPr kumimoji="0"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d</a:t>
            </a:r>
            <a:r>
              <a:rPr kumimoji="0" lang="en-US" altLang="zh-CN" sz="2000">
                <a:sym typeface="Symbol" panose="05050102010706020507" pitchFamily="18" charset="2"/>
              </a:rPr>
              <a:t>(s,a)=t</a:t>
            </a:r>
            <a:r>
              <a:rPr kumimoji="0" lang="zh-CN" altLang="en-US" sz="2000">
                <a:sym typeface="Symbol" panose="05050102010706020507" pitchFamily="18" charset="2"/>
              </a:rPr>
              <a:t>，</a:t>
            </a:r>
            <a:r>
              <a:rPr kumimoji="0" lang="en-US" altLang="zh-CN" sz="2000">
                <a:sym typeface="Symbol" panose="05050102010706020507" pitchFamily="18" charset="2"/>
              </a:rPr>
              <a:t>t</a:t>
            </a:r>
            <a:r>
              <a:rPr kumimoji="0" lang="zh-CN" altLang="en-US" sz="2000">
                <a:sym typeface="Symbol" panose="05050102010706020507" pitchFamily="18" charset="2"/>
              </a:rPr>
              <a:t>所在组的代表状态为</a:t>
            </a:r>
            <a:r>
              <a:rPr kumimoji="0" lang="en-US" altLang="zh-CN" sz="2000">
                <a:sym typeface="Symbol" panose="05050102010706020507" pitchFamily="18" charset="2"/>
              </a:rPr>
              <a:t>r</a:t>
            </a:r>
            <a:r>
              <a:rPr kumimoji="0" lang="zh-CN" altLang="en-US" sz="2000">
                <a:sym typeface="Symbol" panose="05050102010706020507" pitchFamily="18" charset="2"/>
              </a:rPr>
              <a:t>，则</a:t>
            </a:r>
            <a:r>
              <a:rPr kumimoji="0" lang="en-US" altLang="zh-CN" sz="2000">
                <a:latin typeface="Symbol" panose="05050102010706020507" pitchFamily="18" charset="2"/>
                <a:sym typeface="Symbol" panose="05050102010706020507" pitchFamily="18" charset="2"/>
              </a:rPr>
              <a:t>d</a:t>
            </a:r>
            <a:r>
              <a:rPr kumimoji="0" lang="en-US" altLang="zh-CN" sz="2000">
                <a:sym typeface="Symbol" panose="05050102010706020507" pitchFamily="18" charset="2"/>
              </a:rPr>
              <a:t>’(s,a)=r</a:t>
            </a:r>
          </a:p>
          <a:p>
            <a:pPr marL="990600" lvl="1" indent="-533400" eaLnBrk="1" hangingPunct="1"/>
            <a:r>
              <a:rPr kumimoji="0" lang="en-US" altLang="zh-CN" sz="2000">
                <a:sym typeface="Symbol" panose="05050102010706020507" pitchFamily="18" charset="2"/>
              </a:rPr>
              <a:t>s</a:t>
            </a:r>
            <a:r>
              <a:rPr kumimoji="0" lang="en-US" altLang="zh-CN" sz="2000" baseline="-25000">
                <a:sym typeface="Symbol" panose="05050102010706020507" pitchFamily="18" charset="2"/>
              </a:rPr>
              <a:t>0</a:t>
            </a:r>
            <a:r>
              <a:rPr kumimoji="0" lang="zh-CN" altLang="en-US" sz="2000">
                <a:sym typeface="Symbol" panose="05050102010706020507" pitchFamily="18" charset="2"/>
              </a:rPr>
              <a:t>所在组的代表作为</a:t>
            </a:r>
            <a:r>
              <a:rPr kumimoji="0" lang="en-US" altLang="zh-CN" sz="2000">
                <a:sym typeface="Symbol" panose="05050102010706020507" pitchFamily="18" charset="2"/>
              </a:rPr>
              <a:t>M’</a:t>
            </a:r>
            <a:r>
              <a:rPr kumimoji="0" lang="zh-CN" altLang="en-US" sz="2000">
                <a:sym typeface="Symbol" panose="05050102010706020507" pitchFamily="18" charset="2"/>
              </a:rPr>
              <a:t>的初态</a:t>
            </a:r>
          </a:p>
          <a:p>
            <a:pPr marL="990600" lvl="1" indent="-533400" eaLnBrk="1" hangingPunct="1"/>
            <a:r>
              <a:rPr kumimoji="0" lang="zh-CN" altLang="en-US" sz="2000">
                <a:sym typeface="Symbol" panose="05050102010706020507" pitchFamily="18" charset="2"/>
              </a:rPr>
              <a:t>终态所在组的代表作为</a:t>
            </a:r>
            <a:r>
              <a:rPr kumimoji="0" lang="en-US" altLang="zh-CN" sz="2000">
                <a:sym typeface="Symbol" panose="05050102010706020507" pitchFamily="18" charset="2"/>
              </a:rPr>
              <a:t>M’</a:t>
            </a:r>
            <a:r>
              <a:rPr kumimoji="0" lang="zh-CN" altLang="en-US" sz="2000">
                <a:sym typeface="Symbol" panose="05050102010706020507" pitchFamily="18" charset="2"/>
              </a:rPr>
              <a:t>的终态</a:t>
            </a:r>
          </a:p>
          <a:p>
            <a:pPr marL="990600" lvl="1" indent="-533400" eaLnBrk="1" hangingPunct="1"/>
            <a:r>
              <a:rPr kumimoji="0" lang="zh-CN" altLang="en-US" sz="2000">
                <a:solidFill>
                  <a:srgbClr val="FF3300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注意</a:t>
            </a:r>
            <a:r>
              <a:rPr kumimoji="0" lang="zh-CN" altLang="en-US" sz="2000">
                <a:sym typeface="Symbol" panose="05050102010706020507" pitchFamily="18" charset="2"/>
              </a:rPr>
              <a:t>：每个组或者</a:t>
            </a:r>
            <a:r>
              <a:rPr kumimoji="0" lang="zh-CN" altLang="en-US" sz="2000">
                <a:solidFill>
                  <a:srgbClr val="FF3300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只有终态</a:t>
            </a:r>
            <a:r>
              <a:rPr kumimoji="0" lang="zh-CN" altLang="en-US" sz="2000">
                <a:sym typeface="Symbol" panose="05050102010706020507" pitchFamily="18" charset="2"/>
              </a:rPr>
              <a:t>，或者</a:t>
            </a:r>
            <a:r>
              <a:rPr kumimoji="0" lang="zh-CN" altLang="en-US" sz="2000">
                <a:solidFill>
                  <a:srgbClr val="FF3300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没有终态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 startAt="4"/>
            </a:pPr>
            <a:r>
              <a:rPr kumimoji="0" lang="zh-CN" altLang="en-US" sz="2400">
                <a:sym typeface="Symbol" panose="05050102010706020507" pitchFamily="18" charset="2"/>
              </a:rPr>
              <a:t>删除</a:t>
            </a:r>
            <a:r>
              <a:rPr kumimoji="0" lang="zh-CN" altLang="en-US" sz="2400">
                <a:solidFill>
                  <a:srgbClr val="FF3300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死状态</a:t>
            </a:r>
            <a:r>
              <a:rPr kumimoji="0" lang="en-US" altLang="zh-CN" sz="2400">
                <a:sym typeface="Symbol" panose="05050102010706020507" pitchFamily="18" charset="2"/>
              </a:rPr>
              <a:t>——</a:t>
            </a:r>
            <a:r>
              <a:rPr kumimoji="0" lang="zh-CN" altLang="en-US" sz="2400">
                <a:sym typeface="Symbol" panose="05050102010706020507" pitchFamily="18" charset="2"/>
              </a:rPr>
              <a:t>非终态，且所有状态转换都指向自身</a:t>
            </a:r>
            <a:br>
              <a:rPr kumimoji="0" lang="zh-CN" altLang="en-US" sz="2400">
                <a:sym typeface="Symbol" panose="05050102010706020507" pitchFamily="18" charset="2"/>
              </a:rPr>
            </a:br>
            <a:r>
              <a:rPr kumimoji="0" lang="zh-CN" altLang="en-US" sz="2400">
                <a:sym typeface="Symbol" panose="05050102010706020507" pitchFamily="18" charset="2"/>
              </a:rPr>
              <a:t>删除所有从初态</a:t>
            </a:r>
            <a:r>
              <a:rPr kumimoji="0" lang="zh-CN" altLang="en-US" sz="2400">
                <a:solidFill>
                  <a:srgbClr val="FF3300"/>
                </a:solidFill>
                <a:ea typeface="黑体" panose="02010609060101010101" pitchFamily="49" charset="-122"/>
                <a:sym typeface="Symbol" panose="05050102010706020507" pitchFamily="18" charset="2"/>
              </a:rPr>
              <a:t>不可达</a:t>
            </a:r>
            <a:r>
              <a:rPr kumimoji="0" lang="zh-CN" altLang="en-US" sz="2400">
                <a:sym typeface="Symbol" panose="05050102010706020507" pitchFamily="18" charset="2"/>
              </a:rPr>
              <a:t>的状态</a:t>
            </a:r>
            <a:br>
              <a:rPr kumimoji="0" lang="zh-CN" altLang="en-US" sz="2400">
                <a:sym typeface="Symbol" panose="05050102010706020507" pitchFamily="18" charset="2"/>
              </a:rPr>
            </a:br>
            <a:r>
              <a:rPr kumimoji="0" lang="zh-CN" altLang="en-US" sz="2400">
                <a:sym typeface="Symbol" panose="05050102010706020507" pitchFamily="18" charset="2"/>
              </a:rPr>
              <a:t>其他状态指向这些状态的转换都变为未定义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A442986-09EF-4116-8CD6-4BF8DF6D238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00400" y="2119320"/>
              <a:ext cx="6591240" cy="19216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A442986-09EF-4116-8CD6-4BF8DF6D23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91040" y="2109960"/>
                <a:ext cx="6609960" cy="19404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B15EC96-66F3-4C78-AE2B-66932CC607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089"/>
    </mc:Choice>
    <mc:Fallback xmlns="">
      <p:transition spd="slow" advTm="63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45.5|99.2|34.7|6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4.1"/>
</p:tagLst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9985</TotalTime>
  <Words>1520</Words>
  <Application>Microsoft Office PowerPoint</Application>
  <PresentationFormat>全屏显示(4:3)</PresentationFormat>
  <Paragraphs>198</Paragraphs>
  <Slides>17</Slides>
  <Notes>0</Notes>
  <HiddenSlides>0</HiddenSlides>
  <MMClips>16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黑体</vt:lpstr>
      <vt:lpstr>宋体</vt:lpstr>
      <vt:lpstr>Symbol</vt:lpstr>
      <vt:lpstr>Tahoma</vt:lpstr>
      <vt:lpstr>Times New Roman</vt:lpstr>
      <vt:lpstr>Wingdings</vt:lpstr>
      <vt:lpstr>Blends</vt:lpstr>
      <vt:lpstr>最小化DFA预习要点</vt:lpstr>
      <vt:lpstr>3.9.3  最小化DFA</vt:lpstr>
      <vt:lpstr>“区分”</vt:lpstr>
      <vt:lpstr>算法思想</vt:lpstr>
      <vt:lpstr>化简方法</vt:lpstr>
      <vt:lpstr>化简方法（续）</vt:lpstr>
      <vt:lpstr>化简方法（续）</vt:lpstr>
      <vt:lpstr>算法3.6  最小化DFA</vt:lpstr>
      <vt:lpstr>算法3.6  最小化DFA（续）</vt:lpstr>
      <vt:lpstr>算法3.6  最小化DFA（续）</vt:lpstr>
      <vt:lpstr>预习作业——DFA最小化</vt:lpstr>
      <vt:lpstr>lcc的词法分析器</vt:lpstr>
      <vt:lpstr>lcc的词法分析器（续）</vt:lpstr>
      <vt:lpstr>Tiny-C的词法分析器</vt:lpstr>
      <vt:lpstr>Tiny-C的词法分析器（续）</vt:lpstr>
      <vt:lpstr>Tiny-C的词法分析器（续）</vt:lpstr>
      <vt:lpstr>Tiny-C的词法分析器（续）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王刚</cp:lastModifiedBy>
  <cp:revision>1338</cp:revision>
  <dcterms:created xsi:type="dcterms:W3CDTF">2003-06-05T11:51:39Z</dcterms:created>
  <dcterms:modified xsi:type="dcterms:W3CDTF">2020-10-21T11:54:17Z</dcterms:modified>
</cp:coreProperties>
</file>

<file path=docProps/thumbnail.jpeg>
</file>